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1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329" r:id="rId5"/>
    <p:sldId id="328" r:id="rId6"/>
    <p:sldId id="315" r:id="rId7"/>
    <p:sldId id="297" r:id="rId8"/>
    <p:sldId id="312" r:id="rId9"/>
    <p:sldId id="327" r:id="rId10"/>
    <p:sldId id="310" r:id="rId11"/>
    <p:sldId id="311" r:id="rId12"/>
    <p:sldId id="323" r:id="rId13"/>
    <p:sldId id="316" r:id="rId14"/>
    <p:sldId id="322" r:id="rId15"/>
    <p:sldId id="313" r:id="rId16"/>
    <p:sldId id="324" r:id="rId17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nzo José Figueroa Palomino" initials="RJFP" lastIdx="1" clrIdx="0">
    <p:extLst>
      <p:ext uri="{19B8F6BF-5375-455C-9EA6-DF929625EA0E}">
        <p15:presenceInfo xmlns:p15="http://schemas.microsoft.com/office/powerpoint/2012/main" userId="Renzo José Figueroa Palomino" providerId="None"/>
      </p:ext>
    </p:extLst>
  </p:cmAuthor>
  <p:cmAuthor id="2" name="Marlon Abel Broncano Seminario" initials="MABS" lastIdx="0" clrIdx="1">
    <p:extLst>
      <p:ext uri="{19B8F6BF-5375-455C-9EA6-DF929625EA0E}">
        <p15:presenceInfo xmlns:p15="http://schemas.microsoft.com/office/powerpoint/2012/main" userId="S-1-5-21-2643366824-3486481793-2924324341-3423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4B798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159" autoAdjust="0"/>
  </p:normalViewPr>
  <p:slideViewPr>
    <p:cSldViewPr snapToGrid="0">
      <p:cViewPr varScale="1">
        <p:scale>
          <a:sx n="105" d="100"/>
          <a:sy n="105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lon Abel Broncano Seminario" userId="e0fa02b5-0233-433a-97fc-7a0c8dfab9ef" providerId="ADAL" clId="{D6F43779-2047-4E8F-9B81-24C97BACB994}"/>
    <pc:docChg chg="undo redo custSel modSld">
      <pc:chgData name="Marlon Abel Broncano Seminario" userId="e0fa02b5-0233-433a-97fc-7a0c8dfab9ef" providerId="ADAL" clId="{D6F43779-2047-4E8F-9B81-24C97BACB994}" dt="2024-03-04T15:49:03.275" v="1270" actId="6549"/>
      <pc:docMkLst>
        <pc:docMk/>
      </pc:docMkLst>
      <pc:sldChg chg="addSp delSp modSp mod">
        <pc:chgData name="Marlon Abel Broncano Seminario" userId="e0fa02b5-0233-433a-97fc-7a0c8dfab9ef" providerId="ADAL" clId="{D6F43779-2047-4E8F-9B81-24C97BACB994}" dt="2024-03-04T15:35:58.472" v="1240" actId="20577"/>
        <pc:sldMkLst>
          <pc:docMk/>
          <pc:sldMk cId="2124160758" sldId="297"/>
        </pc:sldMkLst>
        <pc:spChg chg="mod">
          <ac:chgData name="Marlon Abel Broncano Seminario" userId="e0fa02b5-0233-433a-97fc-7a0c8dfab9ef" providerId="ADAL" clId="{D6F43779-2047-4E8F-9B81-24C97BACB994}" dt="2024-03-04T15:35:58.472" v="1240" actId="20577"/>
          <ac:spMkLst>
            <pc:docMk/>
            <pc:sldMk cId="2124160758" sldId="297"/>
            <ac:spMk id="4" creationId="{00000000-0000-0000-0000-000000000000}"/>
          </ac:spMkLst>
        </pc:spChg>
        <pc:spChg chg="mod">
          <ac:chgData name="Marlon Abel Broncano Seminario" userId="e0fa02b5-0233-433a-97fc-7a0c8dfab9ef" providerId="ADAL" clId="{D6F43779-2047-4E8F-9B81-24C97BACB994}" dt="2024-03-04T15:28:13.053" v="1203" actId="113"/>
          <ac:spMkLst>
            <pc:docMk/>
            <pc:sldMk cId="2124160758" sldId="297"/>
            <ac:spMk id="7" creationId="{00000000-0000-0000-0000-000000000000}"/>
          </ac:spMkLst>
        </pc:spChg>
        <pc:spChg chg="del">
          <ac:chgData name="Marlon Abel Broncano Seminario" userId="e0fa02b5-0233-433a-97fc-7a0c8dfab9ef" providerId="ADAL" clId="{D6F43779-2047-4E8F-9B81-24C97BACB994}" dt="2024-03-01T21:44:21.499" v="126" actId="478"/>
          <ac:spMkLst>
            <pc:docMk/>
            <pc:sldMk cId="2124160758" sldId="297"/>
            <ac:spMk id="8" creationId="{E43E85D7-10DF-419B-BE83-514E04EC7D8C}"/>
          </ac:spMkLst>
        </pc:spChg>
        <pc:spChg chg="mod">
          <ac:chgData name="Marlon Abel Broncano Seminario" userId="e0fa02b5-0233-433a-97fc-7a0c8dfab9ef" providerId="ADAL" clId="{D6F43779-2047-4E8F-9B81-24C97BACB994}" dt="2024-03-01T21:43:06.561" v="122"/>
          <ac:spMkLst>
            <pc:docMk/>
            <pc:sldMk cId="2124160758" sldId="297"/>
            <ac:spMk id="12" creationId="{00000000-0000-0000-0000-000000000000}"/>
          </ac:spMkLst>
        </pc:spChg>
        <pc:spChg chg="del">
          <ac:chgData name="Marlon Abel Broncano Seminario" userId="e0fa02b5-0233-433a-97fc-7a0c8dfab9ef" providerId="ADAL" clId="{D6F43779-2047-4E8F-9B81-24C97BACB994}" dt="2024-03-01T21:44:21.499" v="126" actId="478"/>
          <ac:spMkLst>
            <pc:docMk/>
            <pc:sldMk cId="2124160758" sldId="297"/>
            <ac:spMk id="18" creationId="{86B9BC2D-13C1-4876-9918-869796D1F88C}"/>
          </ac:spMkLst>
        </pc:spChg>
        <pc:spChg chg="mod">
          <ac:chgData name="Marlon Abel Broncano Seminario" userId="e0fa02b5-0233-433a-97fc-7a0c8dfab9ef" providerId="ADAL" clId="{D6F43779-2047-4E8F-9B81-24C97BACB994}" dt="2024-03-01T21:41:22.864" v="117" actId="20577"/>
          <ac:spMkLst>
            <pc:docMk/>
            <pc:sldMk cId="2124160758" sldId="297"/>
            <ac:spMk id="20" creationId="{5043F7CD-A2E6-45B6-9F44-0C038F9CE70E}"/>
          </ac:spMkLst>
        </pc:spChg>
        <pc:graphicFrameChg chg="del">
          <ac:chgData name="Marlon Abel Broncano Seminario" userId="e0fa02b5-0233-433a-97fc-7a0c8dfab9ef" providerId="ADAL" clId="{D6F43779-2047-4E8F-9B81-24C97BACB994}" dt="2024-03-01T21:44:14.203" v="123" actId="478"/>
          <ac:graphicFrameMkLst>
            <pc:docMk/>
            <pc:sldMk cId="2124160758" sldId="297"/>
            <ac:graphicFrameMk id="2" creationId="{8DB89DD8-41CF-43A5-BE0C-E34F07EAFFA6}"/>
          </ac:graphicFrameMkLst>
        </pc:graphicFrameChg>
        <pc:graphicFrameChg chg="add mod">
          <ac:chgData name="Marlon Abel Broncano Seminario" userId="e0fa02b5-0233-433a-97fc-7a0c8dfab9ef" providerId="ADAL" clId="{D6F43779-2047-4E8F-9B81-24C97BACB994}" dt="2024-03-01T21:41:10.849" v="115" actId="1036"/>
          <ac:graphicFrameMkLst>
            <pc:docMk/>
            <pc:sldMk cId="2124160758" sldId="297"/>
            <ac:graphicFrameMk id="23" creationId="{081D4D1A-B388-4AD7-B080-CBE999A06A31}"/>
          </ac:graphicFrameMkLst>
        </pc:graphicFrameChg>
        <pc:graphicFrameChg chg="del">
          <ac:chgData name="Marlon Abel Broncano Seminario" userId="e0fa02b5-0233-433a-97fc-7a0c8dfab9ef" providerId="ADAL" clId="{D6F43779-2047-4E8F-9B81-24C97BACB994}" dt="2024-03-01T21:40:49.006" v="0" actId="478"/>
          <ac:graphicFrameMkLst>
            <pc:docMk/>
            <pc:sldMk cId="2124160758" sldId="297"/>
            <ac:graphicFrameMk id="24" creationId="{081D4D1A-B388-4AD7-B080-CBE999A06A31}"/>
          </ac:graphicFrameMkLst>
        </pc:graphicFrameChg>
        <pc:picChg chg="add mod">
          <ac:chgData name="Marlon Abel Broncano Seminario" userId="e0fa02b5-0233-433a-97fc-7a0c8dfab9ef" providerId="ADAL" clId="{D6F43779-2047-4E8F-9B81-24C97BACB994}" dt="2024-03-01T21:44:35.076" v="141" actId="1036"/>
          <ac:picMkLst>
            <pc:docMk/>
            <pc:sldMk cId="2124160758" sldId="297"/>
            <ac:picMk id="5" creationId="{4E6DE5B2-4915-4C5E-BD4B-BEA28768A73C}"/>
          </ac:picMkLst>
        </pc:picChg>
      </pc:sldChg>
      <pc:sldChg chg="modSp">
        <pc:chgData name="Marlon Abel Broncano Seminario" userId="e0fa02b5-0233-433a-97fc-7a0c8dfab9ef" providerId="ADAL" clId="{D6F43779-2047-4E8F-9B81-24C97BACB994}" dt="2024-03-04T15:40:19.016" v="1253" actId="207"/>
        <pc:sldMkLst>
          <pc:docMk/>
          <pc:sldMk cId="4054365360" sldId="310"/>
        </pc:sldMkLst>
        <pc:spChg chg="mod">
          <ac:chgData name="Marlon Abel Broncano Seminario" userId="e0fa02b5-0233-433a-97fc-7a0c8dfab9ef" providerId="ADAL" clId="{D6F43779-2047-4E8F-9B81-24C97BACB994}" dt="2024-03-04T15:40:11.970" v="1251" actId="207"/>
          <ac:spMkLst>
            <pc:docMk/>
            <pc:sldMk cId="4054365360" sldId="310"/>
            <ac:spMk id="19" creationId="{00000000-0000-0000-0000-000000000000}"/>
          </ac:spMkLst>
        </pc:spChg>
        <pc:spChg chg="mod">
          <ac:chgData name="Marlon Abel Broncano Seminario" userId="e0fa02b5-0233-433a-97fc-7a0c8dfab9ef" providerId="ADAL" clId="{D6F43779-2047-4E8F-9B81-24C97BACB994}" dt="2024-03-04T14:29:06.948" v="942" actId="20577"/>
          <ac:spMkLst>
            <pc:docMk/>
            <pc:sldMk cId="4054365360" sldId="310"/>
            <ac:spMk id="23" creationId="{86DAC525-8021-4983-9BE9-26641587AD86}"/>
          </ac:spMkLst>
        </pc:spChg>
        <pc:spChg chg="mod">
          <ac:chgData name="Marlon Abel Broncano Seminario" userId="e0fa02b5-0233-433a-97fc-7a0c8dfab9ef" providerId="ADAL" clId="{D6F43779-2047-4E8F-9B81-24C97BACB994}" dt="2024-03-04T14:29:46.174" v="944" actId="20577"/>
          <ac:spMkLst>
            <pc:docMk/>
            <pc:sldMk cId="4054365360" sldId="310"/>
            <ac:spMk id="26" creationId="{9DE06B0D-9B10-4E1E-94CE-B3D20238D1EC}"/>
          </ac:spMkLst>
        </pc:spChg>
        <pc:spChg chg="mod">
          <ac:chgData name="Marlon Abel Broncano Seminario" userId="e0fa02b5-0233-433a-97fc-7a0c8dfab9ef" providerId="ADAL" clId="{D6F43779-2047-4E8F-9B81-24C97BACB994}" dt="2024-03-04T15:40:15.636" v="1252" actId="207"/>
          <ac:spMkLst>
            <pc:docMk/>
            <pc:sldMk cId="4054365360" sldId="310"/>
            <ac:spMk id="29" creationId="{00000000-0000-0000-0000-000000000000}"/>
          </ac:spMkLst>
        </pc:spChg>
        <pc:spChg chg="mod">
          <ac:chgData name="Marlon Abel Broncano Seminario" userId="e0fa02b5-0233-433a-97fc-7a0c8dfab9ef" providerId="ADAL" clId="{D6F43779-2047-4E8F-9B81-24C97BACB994}" dt="2024-03-04T15:40:19.016" v="1253" actId="207"/>
          <ac:spMkLst>
            <pc:docMk/>
            <pc:sldMk cId="4054365360" sldId="310"/>
            <ac:spMk id="33" creationId="{E4D857D9-C21D-98F5-9FCE-BD64663E86FD}"/>
          </ac:spMkLst>
        </pc:spChg>
      </pc:sldChg>
      <pc:sldChg chg="modSp">
        <pc:chgData name="Marlon Abel Broncano Seminario" userId="e0fa02b5-0233-433a-97fc-7a0c8dfab9ef" providerId="ADAL" clId="{D6F43779-2047-4E8F-9B81-24C97BACB994}" dt="2024-03-04T15:40:27.165" v="1254" actId="207"/>
        <pc:sldMkLst>
          <pc:docMk/>
          <pc:sldMk cId="2950280656" sldId="311"/>
        </pc:sldMkLst>
        <pc:spChg chg="mod">
          <ac:chgData name="Marlon Abel Broncano Seminario" userId="e0fa02b5-0233-433a-97fc-7a0c8dfab9ef" providerId="ADAL" clId="{D6F43779-2047-4E8F-9B81-24C97BACB994}" dt="2024-03-04T15:40:27.165" v="1254" actId="207"/>
          <ac:spMkLst>
            <pc:docMk/>
            <pc:sldMk cId="2950280656" sldId="311"/>
            <ac:spMk id="9" creationId="{00000000-0000-0000-0000-000000000000}"/>
          </ac:spMkLst>
        </pc:spChg>
      </pc:sldChg>
      <pc:sldChg chg="addSp delSp modSp">
        <pc:chgData name="Marlon Abel Broncano Seminario" userId="e0fa02b5-0233-433a-97fc-7a0c8dfab9ef" providerId="ADAL" clId="{D6F43779-2047-4E8F-9B81-24C97BACB994}" dt="2024-03-04T15:39:09.662" v="1250" actId="207"/>
        <pc:sldMkLst>
          <pc:docMk/>
          <pc:sldMk cId="686529105" sldId="312"/>
        </pc:sldMkLst>
        <pc:spChg chg="mod">
          <ac:chgData name="Marlon Abel Broncano Seminario" userId="e0fa02b5-0233-433a-97fc-7a0c8dfab9ef" providerId="ADAL" clId="{D6F43779-2047-4E8F-9B81-24C97BACB994}" dt="2024-03-04T15:31:11.723" v="1218" actId="207"/>
          <ac:spMkLst>
            <pc:docMk/>
            <pc:sldMk cId="686529105" sldId="312"/>
            <ac:spMk id="2" creationId="{00000000-0000-0000-0000-000000000000}"/>
          </ac:spMkLst>
        </pc:spChg>
        <pc:spChg chg="mod">
          <ac:chgData name="Marlon Abel Broncano Seminario" userId="e0fa02b5-0233-433a-97fc-7a0c8dfab9ef" providerId="ADAL" clId="{D6F43779-2047-4E8F-9B81-24C97BACB994}" dt="2024-03-04T15:39:09.662" v="1250" actId="207"/>
          <ac:spMkLst>
            <pc:docMk/>
            <pc:sldMk cId="686529105" sldId="312"/>
            <ac:spMk id="4" creationId="{00000000-0000-0000-0000-000000000000}"/>
          </ac:spMkLst>
        </pc:spChg>
        <pc:spChg chg="mod">
          <ac:chgData name="Marlon Abel Broncano Seminario" userId="e0fa02b5-0233-433a-97fc-7a0c8dfab9ef" providerId="ADAL" clId="{D6F43779-2047-4E8F-9B81-24C97BACB994}" dt="2024-03-01T21:47:17.861" v="177" actId="1035"/>
          <ac:spMkLst>
            <pc:docMk/>
            <pc:sldMk cId="686529105" sldId="312"/>
            <ac:spMk id="6" creationId="{00000000-0000-0000-0000-000000000000}"/>
          </ac:spMkLst>
        </pc:spChg>
        <pc:spChg chg="mod">
          <ac:chgData name="Marlon Abel Broncano Seminario" userId="e0fa02b5-0233-433a-97fc-7a0c8dfab9ef" providerId="ADAL" clId="{D6F43779-2047-4E8F-9B81-24C97BACB994}" dt="2024-03-04T15:30:56.751" v="1215" actId="113"/>
          <ac:spMkLst>
            <pc:docMk/>
            <pc:sldMk cId="686529105" sldId="312"/>
            <ac:spMk id="7" creationId="{00000000-0000-0000-0000-000000000000}"/>
          </ac:spMkLst>
        </pc:spChg>
        <pc:graphicFrameChg chg="del">
          <ac:chgData name="Marlon Abel Broncano Seminario" userId="e0fa02b5-0233-433a-97fc-7a0c8dfab9ef" providerId="ADAL" clId="{D6F43779-2047-4E8F-9B81-24C97BACB994}" dt="2024-03-01T21:46:28.600" v="142" actId="478"/>
          <ac:graphicFrameMkLst>
            <pc:docMk/>
            <pc:sldMk cId="686529105" sldId="312"/>
            <ac:graphicFrameMk id="3" creationId="{421BBD93-1DA1-4BAF-A6E9-6F23B9CA5D17}"/>
          </ac:graphicFrameMkLst>
        </pc:graphicFrameChg>
        <pc:graphicFrameChg chg="del">
          <ac:chgData name="Marlon Abel Broncano Seminario" userId="e0fa02b5-0233-433a-97fc-7a0c8dfab9ef" providerId="ADAL" clId="{D6F43779-2047-4E8F-9B81-24C97BACB994}" dt="2024-03-01T21:46:31.747" v="143" actId="478"/>
          <ac:graphicFrameMkLst>
            <pc:docMk/>
            <pc:sldMk cId="686529105" sldId="312"/>
            <ac:graphicFrameMk id="11" creationId="{4358B4E5-4032-4214-8E29-2C8015A7B7E9}"/>
          </ac:graphicFrameMkLst>
        </pc:graphicFrameChg>
        <pc:picChg chg="add mod ord">
          <ac:chgData name="Marlon Abel Broncano Seminario" userId="e0fa02b5-0233-433a-97fc-7a0c8dfab9ef" providerId="ADAL" clId="{D6F43779-2047-4E8F-9B81-24C97BACB994}" dt="2024-03-01T21:46:41.271" v="146" actId="167"/>
          <ac:picMkLst>
            <pc:docMk/>
            <pc:sldMk cId="686529105" sldId="312"/>
            <ac:picMk id="5" creationId="{E2A25129-64AA-4A0A-A8A4-40234115514E}"/>
          </ac:picMkLst>
        </pc:picChg>
      </pc:sldChg>
      <pc:sldChg chg="addSp delSp modSp">
        <pc:chgData name="Marlon Abel Broncano Seminario" userId="e0fa02b5-0233-433a-97fc-7a0c8dfab9ef" providerId="ADAL" clId="{D6F43779-2047-4E8F-9B81-24C97BACB994}" dt="2024-03-01T23:17:26.356" v="388" actId="6549"/>
        <pc:sldMkLst>
          <pc:docMk/>
          <pc:sldMk cId="64703956" sldId="313"/>
        </pc:sldMkLst>
        <pc:spChg chg="mod">
          <ac:chgData name="Marlon Abel Broncano Seminario" userId="e0fa02b5-0233-433a-97fc-7a0c8dfab9ef" providerId="ADAL" clId="{D6F43779-2047-4E8F-9B81-24C97BACB994}" dt="2024-03-01T23:17:26.356" v="388" actId="6549"/>
          <ac:spMkLst>
            <pc:docMk/>
            <pc:sldMk cId="64703956" sldId="313"/>
            <ac:spMk id="2" creationId="{00000000-0000-0000-0000-000000000000}"/>
          </ac:spMkLst>
        </pc:spChg>
        <pc:spChg chg="del">
          <ac:chgData name="Marlon Abel Broncano Seminario" userId="e0fa02b5-0233-433a-97fc-7a0c8dfab9ef" providerId="ADAL" clId="{D6F43779-2047-4E8F-9B81-24C97BACB994}" dt="2024-03-01T23:16:25.691" v="356" actId="478"/>
          <ac:spMkLst>
            <pc:docMk/>
            <pc:sldMk cId="64703956" sldId="313"/>
            <ac:spMk id="3" creationId="{790A523A-E114-4CD9-A2C4-2974852021B6}"/>
          </ac:spMkLst>
        </pc:spChg>
        <pc:spChg chg="add del">
          <ac:chgData name="Marlon Abel Broncano Seminario" userId="e0fa02b5-0233-433a-97fc-7a0c8dfab9ef" providerId="ADAL" clId="{D6F43779-2047-4E8F-9B81-24C97BACB994}" dt="2024-03-01T23:16:55.931" v="378" actId="478"/>
          <ac:spMkLst>
            <pc:docMk/>
            <pc:sldMk cId="64703956" sldId="313"/>
            <ac:spMk id="17" creationId="{7D1DD1C9-87C1-4C4F-B2BD-FE65F5381C5F}"/>
          </ac:spMkLst>
        </pc:spChg>
        <pc:spChg chg="add mod">
          <ac:chgData name="Marlon Abel Broncano Seminario" userId="e0fa02b5-0233-433a-97fc-7a0c8dfab9ef" providerId="ADAL" clId="{D6F43779-2047-4E8F-9B81-24C97BACB994}" dt="2024-03-01T23:16:42.721" v="374" actId="1035"/>
          <ac:spMkLst>
            <pc:docMk/>
            <pc:sldMk cId="64703956" sldId="313"/>
            <ac:spMk id="19" creationId="{332BBD32-9987-4EC7-8D25-AF90471DB315}"/>
          </ac:spMkLst>
        </pc:spChg>
        <pc:spChg chg="add del">
          <ac:chgData name="Marlon Abel Broncano Seminario" userId="e0fa02b5-0233-433a-97fc-7a0c8dfab9ef" providerId="ADAL" clId="{D6F43779-2047-4E8F-9B81-24C97BACB994}" dt="2024-03-01T23:16:55.333" v="377" actId="478"/>
          <ac:spMkLst>
            <pc:docMk/>
            <pc:sldMk cId="64703956" sldId="313"/>
            <ac:spMk id="27" creationId="{FC444548-BA49-41B7-B990-85E7F4113905}"/>
          </ac:spMkLst>
        </pc:spChg>
        <pc:graphicFrameChg chg="mod">
          <ac:chgData name="Marlon Abel Broncano Seminario" userId="e0fa02b5-0233-433a-97fc-7a0c8dfab9ef" providerId="ADAL" clId="{D6F43779-2047-4E8F-9B81-24C97BACB994}" dt="2024-03-01T23:15:41.202" v="355"/>
          <ac:graphicFrameMkLst>
            <pc:docMk/>
            <pc:sldMk cId="64703956" sldId="313"/>
            <ac:graphicFrameMk id="10" creationId="{90184BEA-0A12-8FC7-1C63-5C3F2CF2259F}"/>
          </ac:graphicFrameMkLst>
        </pc:graphicFrameChg>
      </pc:sldChg>
      <pc:sldChg chg="modSp">
        <pc:chgData name="Marlon Abel Broncano Seminario" userId="e0fa02b5-0233-433a-97fc-7a0c8dfab9ef" providerId="ADAL" clId="{D6F43779-2047-4E8F-9B81-24C97BACB994}" dt="2024-03-04T15:28:22.158" v="1206" actId="113"/>
        <pc:sldMkLst>
          <pc:docMk/>
          <pc:sldMk cId="1997893840" sldId="315"/>
        </pc:sldMkLst>
        <pc:spChg chg="mod">
          <ac:chgData name="Marlon Abel Broncano Seminario" userId="e0fa02b5-0233-433a-97fc-7a0c8dfab9ef" providerId="ADAL" clId="{D6F43779-2047-4E8F-9B81-24C97BACB994}" dt="2024-03-04T15:28:22.158" v="1206" actId="113"/>
          <ac:spMkLst>
            <pc:docMk/>
            <pc:sldMk cId="1997893840" sldId="315"/>
            <ac:spMk id="13" creationId="{00000000-0000-0000-0000-000000000000}"/>
          </ac:spMkLst>
        </pc:spChg>
      </pc:sldChg>
      <pc:sldChg chg="addSp delSp modSp mod">
        <pc:chgData name="Marlon Abel Broncano Seminario" userId="e0fa02b5-0233-433a-97fc-7a0c8dfab9ef" providerId="ADAL" clId="{D6F43779-2047-4E8F-9B81-24C97BACB994}" dt="2024-03-04T15:45:25.966" v="1264" actId="20577"/>
        <pc:sldMkLst>
          <pc:docMk/>
          <pc:sldMk cId="3689681961" sldId="322"/>
        </pc:sldMkLst>
        <pc:spChg chg="mod">
          <ac:chgData name="Marlon Abel Broncano Seminario" userId="e0fa02b5-0233-433a-97fc-7a0c8dfab9ef" providerId="ADAL" clId="{D6F43779-2047-4E8F-9B81-24C97BACB994}" dt="2024-03-04T15:45:25.966" v="1264" actId="20577"/>
          <ac:spMkLst>
            <pc:docMk/>
            <pc:sldMk cId="3689681961" sldId="322"/>
            <ac:spMk id="2" creationId="{00000000-0000-0000-0000-000000000000}"/>
          </ac:spMkLst>
        </pc:spChg>
        <pc:spChg chg="mod">
          <ac:chgData name="Marlon Abel Broncano Seminario" userId="e0fa02b5-0233-433a-97fc-7a0c8dfab9ef" providerId="ADAL" clId="{D6F43779-2047-4E8F-9B81-24C97BACB994}" dt="2024-03-01T22:24:56.943" v="333" actId="1035"/>
          <ac:spMkLst>
            <pc:docMk/>
            <pc:sldMk cId="3689681961" sldId="322"/>
            <ac:spMk id="6" creationId="{C3B63311-0413-4794-AC26-C52F95AC0AA5}"/>
          </ac:spMkLst>
        </pc:spChg>
        <pc:spChg chg="mod">
          <ac:chgData name="Marlon Abel Broncano Seminario" userId="e0fa02b5-0233-433a-97fc-7a0c8dfab9ef" providerId="ADAL" clId="{D6F43779-2047-4E8F-9B81-24C97BACB994}" dt="2024-03-04T14:41:16.557" v="1042" actId="20577"/>
          <ac:spMkLst>
            <pc:docMk/>
            <pc:sldMk cId="3689681961" sldId="322"/>
            <ac:spMk id="8" creationId="{00000000-0000-0000-0000-000000000000}"/>
          </ac:spMkLst>
        </pc:spChg>
        <pc:spChg chg="mod">
          <ac:chgData name="Marlon Abel Broncano Seminario" userId="e0fa02b5-0233-433a-97fc-7a0c8dfab9ef" providerId="ADAL" clId="{D6F43779-2047-4E8F-9B81-24C97BACB994}" dt="2024-03-01T22:25:02.123" v="344" actId="1035"/>
          <ac:spMkLst>
            <pc:docMk/>
            <pc:sldMk cId="3689681961" sldId="322"/>
            <ac:spMk id="18" creationId="{96D9294E-7C1D-4B0A-B18C-809D721EF31D}"/>
          </ac:spMkLst>
        </pc:spChg>
        <pc:graphicFrameChg chg="del">
          <ac:chgData name="Marlon Abel Broncano Seminario" userId="e0fa02b5-0233-433a-97fc-7a0c8dfab9ef" providerId="ADAL" clId="{D6F43779-2047-4E8F-9B81-24C97BACB994}" dt="2024-03-01T22:23:21.623" v="318" actId="478"/>
          <ac:graphicFrameMkLst>
            <pc:docMk/>
            <pc:sldMk cId="3689681961" sldId="322"/>
            <ac:graphicFrameMk id="14" creationId="{24D6F7AD-5B1D-09D2-BD2B-5AE4DEB82E09}"/>
          </ac:graphicFrameMkLst>
        </pc:graphicFrameChg>
        <pc:graphicFrameChg chg="add mod">
          <ac:chgData name="Marlon Abel Broncano Seminario" userId="e0fa02b5-0233-433a-97fc-7a0c8dfab9ef" providerId="ADAL" clId="{D6F43779-2047-4E8F-9B81-24C97BACB994}" dt="2024-03-01T22:25:11.042" v="346"/>
          <ac:graphicFrameMkLst>
            <pc:docMk/>
            <pc:sldMk cId="3689681961" sldId="322"/>
            <ac:graphicFrameMk id="15" creationId="{24D6F7AD-5B1D-09D2-BD2B-5AE4DEB82E09}"/>
          </ac:graphicFrameMkLst>
        </pc:graphicFrameChg>
      </pc:sldChg>
      <pc:sldChg chg="addSp delSp modSp mod">
        <pc:chgData name="Marlon Abel Broncano Seminario" userId="e0fa02b5-0233-433a-97fc-7a0c8dfab9ef" providerId="ADAL" clId="{D6F43779-2047-4E8F-9B81-24C97BACB994}" dt="2024-03-04T15:44:08.971" v="1263" actId="6549"/>
        <pc:sldMkLst>
          <pc:docMk/>
          <pc:sldMk cId="2084413855" sldId="323"/>
        </pc:sldMkLst>
        <pc:spChg chg="mod">
          <ac:chgData name="Marlon Abel Broncano Seminario" userId="e0fa02b5-0233-433a-97fc-7a0c8dfab9ef" providerId="ADAL" clId="{D6F43779-2047-4E8F-9B81-24C97BACB994}" dt="2024-03-04T15:44:08.971" v="1263" actId="6549"/>
          <ac:spMkLst>
            <pc:docMk/>
            <pc:sldMk cId="2084413855" sldId="323"/>
            <ac:spMk id="2" creationId="{00000000-0000-0000-0000-000000000000}"/>
          </ac:spMkLst>
        </pc:spChg>
        <pc:spChg chg="mod">
          <ac:chgData name="Marlon Abel Broncano Seminario" userId="e0fa02b5-0233-433a-97fc-7a0c8dfab9ef" providerId="ADAL" clId="{D6F43779-2047-4E8F-9B81-24C97BACB994}" dt="2024-03-01T22:06:13.673" v="294" actId="20577"/>
          <ac:spMkLst>
            <pc:docMk/>
            <pc:sldMk cId="2084413855" sldId="323"/>
            <ac:spMk id="9" creationId="{5043F7CD-A2E6-45B6-9F44-0C038F9CE70E}"/>
          </ac:spMkLst>
        </pc:spChg>
        <pc:spChg chg="mod">
          <ac:chgData name="Marlon Abel Broncano Seminario" userId="e0fa02b5-0233-433a-97fc-7a0c8dfab9ef" providerId="ADAL" clId="{D6F43779-2047-4E8F-9B81-24C97BACB994}" dt="2024-03-01T21:43:00.044" v="121"/>
          <ac:spMkLst>
            <pc:docMk/>
            <pc:sldMk cId="2084413855" sldId="323"/>
            <ac:spMk id="35" creationId="{00000000-0008-0000-0500-000004000000}"/>
          </ac:spMkLst>
        </pc:spChg>
        <pc:spChg chg="mod">
          <ac:chgData name="Marlon Abel Broncano Seminario" userId="e0fa02b5-0233-433a-97fc-7a0c8dfab9ef" providerId="ADAL" clId="{D6F43779-2047-4E8F-9B81-24C97BACB994}" dt="2024-03-01T21:43:06.561" v="122"/>
          <ac:spMkLst>
            <pc:docMk/>
            <pc:sldMk cId="2084413855" sldId="323"/>
            <ac:spMk id="36" creationId="{00000000-0008-0000-0500-000005000000}"/>
          </ac:spMkLst>
        </pc:spChg>
        <pc:spChg chg="add mod">
          <ac:chgData name="Marlon Abel Broncano Seminario" userId="e0fa02b5-0233-433a-97fc-7a0c8dfab9ef" providerId="ADAL" clId="{D6F43779-2047-4E8F-9B81-24C97BACB994}" dt="2024-03-01T22:10:21.406" v="314" actId="20577"/>
          <ac:spMkLst>
            <pc:docMk/>
            <pc:sldMk cId="2084413855" sldId="323"/>
            <ac:spMk id="55" creationId="{00000000-0008-0000-0500-000004000000}"/>
          </ac:spMkLst>
        </pc:spChg>
        <pc:spChg chg="add mod">
          <ac:chgData name="Marlon Abel Broncano Seminario" userId="e0fa02b5-0233-433a-97fc-7a0c8dfab9ef" providerId="ADAL" clId="{D6F43779-2047-4E8F-9B81-24C97BACB994}" dt="2024-03-01T22:10:25.982" v="317" actId="20577"/>
          <ac:spMkLst>
            <pc:docMk/>
            <pc:sldMk cId="2084413855" sldId="323"/>
            <ac:spMk id="56" creationId="{00000000-0008-0000-0500-000005000000}"/>
          </ac:spMkLst>
        </pc:spChg>
        <pc:spChg chg="add">
          <ac:chgData name="Marlon Abel Broncano Seminario" userId="e0fa02b5-0233-433a-97fc-7a0c8dfab9ef" providerId="ADAL" clId="{D6F43779-2047-4E8F-9B81-24C97BACB994}" dt="2024-03-01T22:09:05.503" v="298"/>
          <ac:spMkLst>
            <pc:docMk/>
            <pc:sldMk cId="2084413855" sldId="323"/>
            <ac:spMk id="63" creationId="{00000000-0008-0000-0500-00000C000000}"/>
          </ac:spMkLst>
        </pc:spChg>
        <pc:spChg chg="add">
          <ac:chgData name="Marlon Abel Broncano Seminario" userId="e0fa02b5-0233-433a-97fc-7a0c8dfab9ef" providerId="ADAL" clId="{D6F43779-2047-4E8F-9B81-24C97BACB994}" dt="2024-03-01T22:09:05.503" v="298"/>
          <ac:spMkLst>
            <pc:docMk/>
            <pc:sldMk cId="2084413855" sldId="323"/>
            <ac:spMk id="64" creationId="{00000000-0008-0000-0500-00000D000000}"/>
          </ac:spMkLst>
        </pc:spChg>
        <pc:spChg chg="add">
          <ac:chgData name="Marlon Abel Broncano Seminario" userId="e0fa02b5-0233-433a-97fc-7a0c8dfab9ef" providerId="ADAL" clId="{D6F43779-2047-4E8F-9B81-24C97BACB994}" dt="2024-03-01T22:09:05.503" v="298"/>
          <ac:spMkLst>
            <pc:docMk/>
            <pc:sldMk cId="2084413855" sldId="323"/>
            <ac:spMk id="65" creationId="{00000000-0008-0000-0500-00000E000000}"/>
          </ac:spMkLst>
        </pc:spChg>
        <pc:spChg chg="add">
          <ac:chgData name="Marlon Abel Broncano Seminario" userId="e0fa02b5-0233-433a-97fc-7a0c8dfab9ef" providerId="ADAL" clId="{D6F43779-2047-4E8F-9B81-24C97BACB994}" dt="2024-03-01T22:09:05.503" v="298"/>
          <ac:spMkLst>
            <pc:docMk/>
            <pc:sldMk cId="2084413855" sldId="323"/>
            <ac:spMk id="66" creationId="{00000000-0008-0000-0500-00000F000000}"/>
          </ac:spMkLst>
        </pc:spChg>
        <pc:spChg chg="add">
          <ac:chgData name="Marlon Abel Broncano Seminario" userId="e0fa02b5-0233-433a-97fc-7a0c8dfab9ef" providerId="ADAL" clId="{D6F43779-2047-4E8F-9B81-24C97BACB994}" dt="2024-03-01T22:09:05.503" v="298"/>
          <ac:spMkLst>
            <pc:docMk/>
            <pc:sldMk cId="2084413855" sldId="323"/>
            <ac:spMk id="67" creationId="{00000000-0008-0000-0500-000010000000}"/>
          </ac:spMkLst>
        </pc:spChg>
        <pc:spChg chg="add">
          <ac:chgData name="Marlon Abel Broncano Seminario" userId="e0fa02b5-0233-433a-97fc-7a0c8dfab9ef" providerId="ADAL" clId="{D6F43779-2047-4E8F-9B81-24C97BACB994}" dt="2024-03-01T22:09:05.503" v="298"/>
          <ac:spMkLst>
            <pc:docMk/>
            <pc:sldMk cId="2084413855" sldId="323"/>
            <ac:spMk id="68" creationId="{00000000-0008-0000-0500-000011000000}"/>
          </ac:spMkLst>
        </pc:spChg>
        <pc:spChg chg="add">
          <ac:chgData name="Marlon Abel Broncano Seminario" userId="e0fa02b5-0233-433a-97fc-7a0c8dfab9ef" providerId="ADAL" clId="{D6F43779-2047-4E8F-9B81-24C97BACB994}" dt="2024-03-01T22:09:05.503" v="298"/>
          <ac:spMkLst>
            <pc:docMk/>
            <pc:sldMk cId="2084413855" sldId="323"/>
            <ac:spMk id="69" creationId="{00000000-0008-0000-0500-000012000000}"/>
          </ac:spMkLst>
        </pc:spChg>
        <pc:spChg chg="add">
          <ac:chgData name="Marlon Abel Broncano Seminario" userId="e0fa02b5-0233-433a-97fc-7a0c8dfab9ef" providerId="ADAL" clId="{D6F43779-2047-4E8F-9B81-24C97BACB994}" dt="2024-03-01T22:09:05.503" v="298"/>
          <ac:spMkLst>
            <pc:docMk/>
            <pc:sldMk cId="2084413855" sldId="323"/>
            <ac:spMk id="70" creationId="{00000000-0008-0000-0500-000013000000}"/>
          </ac:spMkLst>
        </pc:spChg>
        <pc:grpChg chg="del">
          <ac:chgData name="Marlon Abel Broncano Seminario" userId="e0fa02b5-0233-433a-97fc-7a0c8dfab9ef" providerId="ADAL" clId="{D6F43779-2047-4E8F-9B81-24C97BACB994}" dt="2024-03-01T22:08:58.091" v="296" actId="478"/>
          <ac:grpSpMkLst>
            <pc:docMk/>
            <pc:sldMk cId="2084413855" sldId="323"/>
            <ac:grpSpMk id="33" creationId="{00000000-0008-0000-0500-000002000000}"/>
          </ac:grpSpMkLst>
        </pc:grpChg>
        <pc:grpChg chg="add mod">
          <ac:chgData name="Marlon Abel Broncano Seminario" userId="e0fa02b5-0233-433a-97fc-7a0c8dfab9ef" providerId="ADAL" clId="{D6F43779-2047-4E8F-9B81-24C97BACB994}" dt="2024-03-01T22:09:09.560" v="299" actId="1076"/>
          <ac:grpSpMkLst>
            <pc:docMk/>
            <pc:sldMk cId="2084413855" sldId="323"/>
            <ac:grpSpMk id="53" creationId="{00000000-0008-0000-0500-000002000000}"/>
          </ac:grpSpMkLst>
        </pc:grpChg>
        <pc:grpChg chg="add mod">
          <ac:chgData name="Marlon Abel Broncano Seminario" userId="e0fa02b5-0233-433a-97fc-7a0c8dfab9ef" providerId="ADAL" clId="{D6F43779-2047-4E8F-9B81-24C97BACB994}" dt="2024-03-01T22:09:05.503" v="298"/>
          <ac:grpSpMkLst>
            <pc:docMk/>
            <pc:sldMk cId="2084413855" sldId="323"/>
            <ac:grpSpMk id="54" creationId="{00000000-0008-0000-0500-000003000000}"/>
          </ac:grpSpMkLst>
        </pc:grpChg>
        <pc:grpChg chg="add mod">
          <ac:chgData name="Marlon Abel Broncano Seminario" userId="e0fa02b5-0233-433a-97fc-7a0c8dfab9ef" providerId="ADAL" clId="{D6F43779-2047-4E8F-9B81-24C97BACB994}" dt="2024-03-01T22:09:05.503" v="298"/>
          <ac:grpSpMkLst>
            <pc:docMk/>
            <pc:sldMk cId="2084413855" sldId="323"/>
            <ac:grpSpMk id="59" creationId="{00000000-0008-0000-0500-000008000000}"/>
          </ac:grpSpMkLst>
        </pc:grpChg>
        <pc:grpChg chg="add mod">
          <ac:chgData name="Marlon Abel Broncano Seminario" userId="e0fa02b5-0233-433a-97fc-7a0c8dfab9ef" providerId="ADAL" clId="{D6F43779-2047-4E8F-9B81-24C97BACB994}" dt="2024-03-01T22:09:05.503" v="298"/>
          <ac:grpSpMkLst>
            <pc:docMk/>
            <pc:sldMk cId="2084413855" sldId="323"/>
            <ac:grpSpMk id="60" creationId="{00000000-0008-0000-0500-000009000000}"/>
          </ac:grpSpMkLst>
        </pc:grpChg>
        <pc:grpChg chg="add mod">
          <ac:chgData name="Marlon Abel Broncano Seminario" userId="e0fa02b5-0233-433a-97fc-7a0c8dfab9ef" providerId="ADAL" clId="{D6F43779-2047-4E8F-9B81-24C97BACB994}" dt="2024-03-01T22:09:05.503" v="298"/>
          <ac:grpSpMkLst>
            <pc:docMk/>
            <pc:sldMk cId="2084413855" sldId="323"/>
            <ac:grpSpMk id="61" creationId="{00000000-0008-0000-0500-00000A000000}"/>
          </ac:grpSpMkLst>
        </pc:grpChg>
        <pc:grpChg chg="add mod">
          <ac:chgData name="Marlon Abel Broncano Seminario" userId="e0fa02b5-0233-433a-97fc-7a0c8dfab9ef" providerId="ADAL" clId="{D6F43779-2047-4E8F-9B81-24C97BACB994}" dt="2024-03-01T22:09:05.503" v="298"/>
          <ac:grpSpMkLst>
            <pc:docMk/>
            <pc:sldMk cId="2084413855" sldId="323"/>
            <ac:grpSpMk id="62" creationId="{00000000-0008-0000-0500-00000B000000}"/>
          </ac:grpSpMkLst>
        </pc:grpChg>
        <pc:graphicFrameChg chg="del">
          <ac:chgData name="Marlon Abel Broncano Seminario" userId="e0fa02b5-0233-433a-97fc-7a0c8dfab9ef" providerId="ADAL" clId="{D6F43779-2047-4E8F-9B81-24C97BACB994}" dt="2024-03-01T22:04:51.123" v="194" actId="478"/>
          <ac:graphicFrameMkLst>
            <pc:docMk/>
            <pc:sldMk cId="2084413855" sldId="323"/>
            <ac:graphicFrameMk id="31" creationId="{00000000-0008-0000-0500-000014000000}"/>
          </ac:graphicFrameMkLst>
        </pc:graphicFrameChg>
        <pc:graphicFrameChg chg="add mod">
          <ac:chgData name="Marlon Abel Broncano Seminario" userId="e0fa02b5-0233-433a-97fc-7a0c8dfab9ef" providerId="ADAL" clId="{D6F43779-2047-4E8F-9B81-24C97BACB994}" dt="2024-03-01T22:05:01.944" v="292" actId="1035"/>
          <ac:graphicFrameMkLst>
            <pc:docMk/>
            <pc:sldMk cId="2084413855" sldId="323"/>
            <ac:graphicFrameMk id="32" creationId="{00000000-0008-0000-0500-000014000000}"/>
          </ac:graphicFrameMkLst>
        </pc:graphicFrameChg>
        <pc:graphicFrameChg chg="add mod">
          <ac:chgData name="Marlon Abel Broncano Seminario" userId="e0fa02b5-0233-433a-97fc-7a0c8dfab9ef" providerId="ADAL" clId="{D6F43779-2047-4E8F-9B81-24C97BACB994}" dt="2024-03-01T22:10:11.501" v="307" actId="207"/>
          <ac:graphicFrameMkLst>
            <pc:docMk/>
            <pc:sldMk cId="2084413855" sldId="323"/>
            <ac:graphicFrameMk id="57" creationId="{00000000-0008-0000-0500-000006000000}"/>
          </ac:graphicFrameMkLst>
        </pc:graphicFrameChg>
        <pc:cxnChg chg="add">
          <ac:chgData name="Marlon Abel Broncano Seminario" userId="e0fa02b5-0233-433a-97fc-7a0c8dfab9ef" providerId="ADAL" clId="{D6F43779-2047-4E8F-9B81-24C97BACB994}" dt="2024-03-01T22:09:05.503" v="298"/>
          <ac:cxnSpMkLst>
            <pc:docMk/>
            <pc:sldMk cId="2084413855" sldId="323"/>
            <ac:cxnSpMk id="58" creationId="{00000000-0008-0000-0500-000007000000}"/>
          </ac:cxnSpMkLst>
        </pc:cxnChg>
      </pc:sldChg>
      <pc:sldChg chg="delSp modSp">
        <pc:chgData name="Marlon Abel Broncano Seminario" userId="e0fa02b5-0233-433a-97fc-7a0c8dfab9ef" providerId="ADAL" clId="{D6F43779-2047-4E8F-9B81-24C97BACB994}" dt="2024-03-04T14:45:08.567" v="1049" actId="20577"/>
        <pc:sldMkLst>
          <pc:docMk/>
          <pc:sldMk cId="434249072" sldId="324"/>
        </pc:sldMkLst>
        <pc:spChg chg="mod">
          <ac:chgData name="Marlon Abel Broncano Seminario" userId="e0fa02b5-0233-433a-97fc-7a0c8dfab9ef" providerId="ADAL" clId="{D6F43779-2047-4E8F-9B81-24C97BACB994}" dt="2024-03-01T21:42:49.686" v="120"/>
          <ac:spMkLst>
            <pc:docMk/>
            <pc:sldMk cId="434249072" sldId="324"/>
            <ac:spMk id="2" creationId="{00000000-0000-0000-0000-000000000000}"/>
          </ac:spMkLst>
        </pc:spChg>
        <pc:spChg chg="mod">
          <ac:chgData name="Marlon Abel Broncano Seminario" userId="e0fa02b5-0233-433a-97fc-7a0c8dfab9ef" providerId="ADAL" clId="{D6F43779-2047-4E8F-9B81-24C97BACB994}" dt="2024-03-04T14:45:08.567" v="1049" actId="20577"/>
          <ac:spMkLst>
            <pc:docMk/>
            <pc:sldMk cId="434249072" sldId="324"/>
            <ac:spMk id="9" creationId="{00000000-0000-0000-0000-000000000000}"/>
          </ac:spMkLst>
        </pc:spChg>
        <pc:spChg chg="mod">
          <ac:chgData name="Marlon Abel Broncano Seminario" userId="e0fa02b5-0233-433a-97fc-7a0c8dfab9ef" providerId="ADAL" clId="{D6F43779-2047-4E8F-9B81-24C97BACB994}" dt="2024-03-04T13:55:38.339" v="487" actId="20577"/>
          <ac:spMkLst>
            <pc:docMk/>
            <pc:sldMk cId="434249072" sldId="324"/>
            <ac:spMk id="12" creationId="{00000000-0000-0000-0000-000000000000}"/>
          </ac:spMkLst>
        </pc:spChg>
        <pc:picChg chg="del">
          <ac:chgData name="Marlon Abel Broncano Seminario" userId="e0fa02b5-0233-433a-97fc-7a0c8dfab9ef" providerId="ADAL" clId="{D6F43779-2047-4E8F-9B81-24C97BACB994}" dt="2024-03-04T13:54:57.288" v="389" actId="478"/>
          <ac:picMkLst>
            <pc:docMk/>
            <pc:sldMk cId="434249072" sldId="324"/>
            <ac:picMk id="3" creationId="{66070CAA-6830-4E52-BCCE-32A43127A9C1}"/>
          </ac:picMkLst>
        </pc:picChg>
        <pc:picChg chg="mod">
          <ac:chgData name="Marlon Abel Broncano Seminario" userId="e0fa02b5-0233-433a-97fc-7a0c8dfab9ef" providerId="ADAL" clId="{D6F43779-2047-4E8F-9B81-24C97BACB994}" dt="2024-03-04T13:55:20.009" v="485" actId="1038"/>
          <ac:picMkLst>
            <pc:docMk/>
            <pc:sldMk cId="434249072" sldId="324"/>
            <ac:picMk id="4" creationId="{6E4437DD-0CF4-4465-9642-6B10DB21B198}"/>
          </ac:picMkLst>
        </pc:picChg>
      </pc:sldChg>
      <pc:sldChg chg="modSp mod">
        <pc:chgData name="Marlon Abel Broncano Seminario" userId="e0fa02b5-0233-433a-97fc-7a0c8dfab9ef" providerId="ADAL" clId="{D6F43779-2047-4E8F-9B81-24C97BACB994}" dt="2024-03-04T15:46:27.101" v="1266" actId="20577"/>
        <pc:sldMkLst>
          <pc:docMk/>
          <pc:sldMk cId="1884751352" sldId="327"/>
        </pc:sldMkLst>
        <pc:spChg chg="mod">
          <ac:chgData name="Marlon Abel Broncano Seminario" userId="e0fa02b5-0233-433a-97fc-7a0c8dfab9ef" providerId="ADAL" clId="{D6F43779-2047-4E8F-9B81-24C97BACB994}" dt="2024-03-04T15:37:54.630" v="1243" actId="113"/>
          <ac:spMkLst>
            <pc:docMk/>
            <pc:sldMk cId="1884751352" sldId="327"/>
            <ac:spMk id="5" creationId="{00000000-0000-0000-0000-000000000000}"/>
          </ac:spMkLst>
        </pc:spChg>
        <pc:spChg chg="mod">
          <ac:chgData name="Marlon Abel Broncano Seminario" userId="e0fa02b5-0233-433a-97fc-7a0c8dfab9ef" providerId="ADAL" clId="{D6F43779-2047-4E8F-9B81-24C97BACB994}" dt="2024-03-04T15:46:27.101" v="1266" actId="20577"/>
          <ac:spMkLst>
            <pc:docMk/>
            <pc:sldMk cId="1884751352" sldId="327"/>
            <ac:spMk id="19" creationId="{6BDA909E-271D-4355-BBE6-78258B028EE0}"/>
          </ac:spMkLst>
        </pc:spChg>
        <pc:spChg chg="mod">
          <ac:chgData name="Marlon Abel Broncano Seminario" userId="e0fa02b5-0233-433a-97fc-7a0c8dfab9ef" providerId="ADAL" clId="{D6F43779-2047-4E8F-9B81-24C97BACB994}" dt="2024-03-04T15:38:15.476" v="1244"/>
          <ac:spMkLst>
            <pc:docMk/>
            <pc:sldMk cId="1884751352" sldId="327"/>
            <ac:spMk id="23" creationId="{2CBBFE7A-73EB-46E0-B83C-79D4B9AE38DD}"/>
          </ac:spMkLst>
        </pc:spChg>
        <pc:graphicFrameChg chg="mod">
          <ac:chgData name="Marlon Abel Broncano Seminario" userId="e0fa02b5-0233-433a-97fc-7a0c8dfab9ef" providerId="ADAL" clId="{D6F43779-2047-4E8F-9B81-24C97BACB994}" dt="2024-03-04T14:23:05.137" v="890"/>
          <ac:graphicFrameMkLst>
            <pc:docMk/>
            <pc:sldMk cId="1884751352" sldId="327"/>
            <ac:graphicFrameMk id="11" creationId="{367DD0A3-DF59-4EB7-8705-668C6443A97B}"/>
          </ac:graphicFrameMkLst>
        </pc:graphicFrameChg>
        <pc:graphicFrameChg chg="mod">
          <ac:chgData name="Marlon Abel Broncano Seminario" userId="e0fa02b5-0233-433a-97fc-7a0c8dfab9ef" providerId="ADAL" clId="{D6F43779-2047-4E8F-9B81-24C97BACB994}" dt="2024-03-04T14:23:22.491" v="893"/>
          <ac:graphicFrameMkLst>
            <pc:docMk/>
            <pc:sldMk cId="1884751352" sldId="327"/>
            <ac:graphicFrameMk id="12" creationId="{854B994D-B554-4363-AEC6-2195D9A4B5DC}"/>
          </ac:graphicFrameMkLst>
        </pc:graphicFrameChg>
        <pc:graphicFrameChg chg="mod">
          <ac:chgData name="Marlon Abel Broncano Seminario" userId="e0fa02b5-0233-433a-97fc-7a0c8dfab9ef" providerId="ADAL" clId="{D6F43779-2047-4E8F-9B81-24C97BACB994}" dt="2024-03-04T14:23:39.815" v="896"/>
          <ac:graphicFrameMkLst>
            <pc:docMk/>
            <pc:sldMk cId="1884751352" sldId="327"/>
            <ac:graphicFrameMk id="18" creationId="{37DDFED6-B938-4A68-BB00-20E52A3EBAB5}"/>
          </ac:graphicFrameMkLst>
        </pc:graphicFrameChg>
        <pc:graphicFrameChg chg="mod">
          <ac:chgData name="Marlon Abel Broncano Seminario" userId="e0fa02b5-0233-433a-97fc-7a0c8dfab9ef" providerId="ADAL" clId="{D6F43779-2047-4E8F-9B81-24C97BACB994}" dt="2024-03-04T14:24:01.822" v="899"/>
          <ac:graphicFrameMkLst>
            <pc:docMk/>
            <pc:sldMk cId="1884751352" sldId="327"/>
            <ac:graphicFrameMk id="20" creationId="{F30B552E-3394-4F19-AC4C-0ADCA203F3D1}"/>
          </ac:graphicFrameMkLst>
        </pc:graphicFrameChg>
        <pc:graphicFrameChg chg="mod">
          <ac:chgData name="Marlon Abel Broncano Seminario" userId="e0fa02b5-0233-433a-97fc-7a0c8dfab9ef" providerId="ADAL" clId="{D6F43779-2047-4E8F-9B81-24C97BACB994}" dt="2024-03-04T14:24:43.696" v="905"/>
          <ac:graphicFrameMkLst>
            <pc:docMk/>
            <pc:sldMk cId="1884751352" sldId="327"/>
            <ac:graphicFrameMk id="21" creationId="{D17C4AA2-C6A7-4756-ADA0-98E109D3A9EE}"/>
          </ac:graphicFrameMkLst>
        </pc:graphicFrameChg>
      </pc:sldChg>
      <pc:sldChg chg="modSp">
        <pc:chgData name="Marlon Abel Broncano Seminario" userId="e0fa02b5-0233-433a-97fc-7a0c8dfab9ef" providerId="ADAL" clId="{D6F43779-2047-4E8F-9B81-24C97BACB994}" dt="2024-03-04T15:49:03.275" v="1270" actId="6549"/>
        <pc:sldMkLst>
          <pc:docMk/>
          <pc:sldMk cId="2693456615" sldId="328"/>
        </pc:sldMkLst>
        <pc:spChg chg="mod">
          <ac:chgData name="Marlon Abel Broncano Seminario" userId="e0fa02b5-0233-433a-97fc-7a0c8dfab9ef" providerId="ADAL" clId="{D6F43779-2047-4E8F-9B81-24C97BACB994}" dt="2024-03-04T15:49:03.275" v="1270" actId="6549"/>
          <ac:spMkLst>
            <pc:docMk/>
            <pc:sldMk cId="2693456615" sldId="328"/>
            <ac:spMk id="53" creationId="{00000000-0000-0000-0000-000000000000}"/>
          </ac:spMkLst>
        </pc:spChg>
      </pc:sldChg>
      <pc:sldChg chg="modSp">
        <pc:chgData name="Marlon Abel Broncano Seminario" userId="e0fa02b5-0233-433a-97fc-7a0c8dfab9ef" providerId="ADAL" clId="{D6F43779-2047-4E8F-9B81-24C97BACB994}" dt="2024-03-04T15:42:01.971" v="1262" actId="20577"/>
        <pc:sldMkLst>
          <pc:docMk/>
          <pc:sldMk cId="3484830044" sldId="329"/>
        </pc:sldMkLst>
        <pc:spChg chg="mod">
          <ac:chgData name="Marlon Abel Broncano Seminario" userId="e0fa02b5-0233-433a-97fc-7a0c8dfab9ef" providerId="ADAL" clId="{D6F43779-2047-4E8F-9B81-24C97BACB994}" dt="2024-03-01T21:42:01.950" v="118"/>
          <ac:spMkLst>
            <pc:docMk/>
            <pc:sldMk cId="3484830044" sldId="329"/>
            <ac:spMk id="3" creationId="{00000000-0000-0000-0000-000000000000}"/>
          </ac:spMkLst>
        </pc:spChg>
        <pc:spChg chg="mod">
          <ac:chgData name="Marlon Abel Broncano Seminario" userId="e0fa02b5-0233-433a-97fc-7a0c8dfab9ef" providerId="ADAL" clId="{D6F43779-2047-4E8F-9B81-24C97BACB994}" dt="2024-03-04T15:42:01.971" v="1262" actId="20577"/>
          <ac:spMkLst>
            <pc:docMk/>
            <pc:sldMk cId="3484830044" sldId="329"/>
            <ac:spMk id="6" creationId="{00000000-0000-0000-0000-000000000000}"/>
          </ac:spMkLst>
        </pc:spChg>
      </pc:sldChg>
    </pc:docChg>
  </pc:docChgLst>
  <pc:docChgLst>
    <pc:chgData name="Marlon Abel Broncano Seminario" userId="e0fa02b5-0233-433a-97fc-7a0c8dfab9ef" providerId="ADAL" clId="{7B4B851D-681C-4156-B95C-578961827396}"/>
  </pc:docChgLst>
  <pc:docChgLst>
    <pc:chgData name="Marlon Abel Broncano Seminario" userId="e0fa02b5-0233-433a-97fc-7a0c8dfab9ef" providerId="ADAL" clId="{13BBADF3-BB65-4D1B-800B-B2AEEC9FE185}"/>
    <pc:docChg chg="undo redo custSel addSld delSld modSld">
      <pc:chgData name="Marlon Abel Broncano Seminario" userId="e0fa02b5-0233-433a-97fc-7a0c8dfab9ef" providerId="ADAL" clId="{13BBADF3-BB65-4D1B-800B-B2AEEC9FE185}" dt="2024-01-04T21:54:13.351" v="1677" actId="113"/>
      <pc:docMkLst>
        <pc:docMk/>
      </pc:docMkLst>
      <pc:sldChg chg="addSp delSp modSp mod">
        <pc:chgData name="Marlon Abel Broncano Seminario" userId="e0fa02b5-0233-433a-97fc-7a0c8dfab9ef" providerId="ADAL" clId="{13BBADF3-BB65-4D1B-800B-B2AEEC9FE185}" dt="2024-01-04T21:03:02.405" v="1561" actId="6549"/>
        <pc:sldMkLst>
          <pc:docMk/>
          <pc:sldMk cId="2124160758" sldId="297"/>
        </pc:sldMkLst>
        <pc:spChg chg="mod">
          <ac:chgData name="Marlon Abel Broncano Seminario" userId="e0fa02b5-0233-433a-97fc-7a0c8dfab9ef" providerId="ADAL" clId="{13BBADF3-BB65-4D1B-800B-B2AEEC9FE185}" dt="2024-01-04T17:31:07.502" v="505" actId="20577"/>
          <ac:spMkLst>
            <pc:docMk/>
            <pc:sldMk cId="2124160758" sldId="297"/>
            <ac:spMk id="3" creationId="{00000000-0000-0000-0000-000000000000}"/>
          </ac:spMkLst>
        </pc:spChg>
        <pc:spChg chg="mod">
          <ac:chgData name="Marlon Abel Broncano Seminario" userId="e0fa02b5-0233-433a-97fc-7a0c8dfab9ef" providerId="ADAL" clId="{13BBADF3-BB65-4D1B-800B-B2AEEC9FE185}" dt="2024-01-04T21:03:02.405" v="1561" actId="6549"/>
          <ac:spMkLst>
            <pc:docMk/>
            <pc:sldMk cId="2124160758" sldId="297"/>
            <ac:spMk id="4" creationId="{00000000-0000-0000-0000-000000000000}"/>
          </ac:spMkLst>
        </pc:spChg>
        <pc:spChg chg="mod">
          <ac:chgData name="Marlon Abel Broncano Seminario" userId="e0fa02b5-0233-433a-97fc-7a0c8dfab9ef" providerId="ADAL" clId="{13BBADF3-BB65-4D1B-800B-B2AEEC9FE185}" dt="2024-01-03T21:27:31.075" v="138" actId="1035"/>
          <ac:spMkLst>
            <pc:docMk/>
            <pc:sldMk cId="2124160758" sldId="297"/>
            <ac:spMk id="6" creationId="{00000000-0000-0000-0000-000000000000}"/>
          </ac:spMkLst>
        </pc:spChg>
        <pc:spChg chg="mod">
          <ac:chgData name="Marlon Abel Broncano Seminario" userId="e0fa02b5-0233-433a-97fc-7a0c8dfab9ef" providerId="ADAL" clId="{13BBADF3-BB65-4D1B-800B-B2AEEC9FE185}" dt="2024-01-04T17:24:10.268" v="470"/>
          <ac:spMkLst>
            <pc:docMk/>
            <pc:sldMk cId="2124160758" sldId="297"/>
            <ac:spMk id="7" creationId="{00000000-0000-0000-0000-000000000000}"/>
          </ac:spMkLst>
        </pc:spChg>
        <pc:spChg chg="mod">
          <ac:chgData name="Marlon Abel Broncano Seminario" userId="e0fa02b5-0233-433a-97fc-7a0c8dfab9ef" providerId="ADAL" clId="{13BBADF3-BB65-4D1B-800B-B2AEEC9FE185}" dt="2024-01-03T21:24:28.234" v="21" actId="1037"/>
          <ac:spMkLst>
            <pc:docMk/>
            <pc:sldMk cId="2124160758" sldId="297"/>
            <ac:spMk id="8" creationId="{E43E85D7-10DF-419B-BE83-514E04EC7D8C}"/>
          </ac:spMkLst>
        </pc:spChg>
        <pc:spChg chg="mod">
          <ac:chgData name="Marlon Abel Broncano Seminario" userId="e0fa02b5-0233-433a-97fc-7a0c8dfab9ef" providerId="ADAL" clId="{13BBADF3-BB65-4D1B-800B-B2AEEC9FE185}" dt="2024-01-04T17:24:10.268" v="470"/>
          <ac:spMkLst>
            <pc:docMk/>
            <pc:sldMk cId="2124160758" sldId="297"/>
            <ac:spMk id="12" creationId="{00000000-0000-0000-0000-000000000000}"/>
          </ac:spMkLst>
        </pc:spChg>
        <pc:spChg chg="mod">
          <ac:chgData name="Marlon Abel Broncano Seminario" userId="e0fa02b5-0233-433a-97fc-7a0c8dfab9ef" providerId="ADAL" clId="{13BBADF3-BB65-4D1B-800B-B2AEEC9FE185}" dt="2024-01-03T21:27:47.871" v="140" actId="20577"/>
          <ac:spMkLst>
            <pc:docMk/>
            <pc:sldMk cId="2124160758" sldId="297"/>
            <ac:spMk id="20" creationId="{5043F7CD-A2E6-45B6-9F44-0C038F9CE70E}"/>
          </ac:spMkLst>
        </pc:spChg>
        <pc:graphicFrameChg chg="mod modGraphic">
          <ac:chgData name="Marlon Abel Broncano Seminario" userId="e0fa02b5-0233-433a-97fc-7a0c8dfab9ef" providerId="ADAL" clId="{13BBADF3-BB65-4D1B-800B-B2AEEC9FE185}" dt="2024-01-04T20:46:09.196" v="1527" actId="313"/>
          <ac:graphicFrameMkLst>
            <pc:docMk/>
            <pc:sldMk cId="2124160758" sldId="297"/>
            <ac:graphicFrameMk id="2" creationId="{8DB89DD8-41CF-43A5-BE0C-E34F07EAFFA6}"/>
          </ac:graphicFrameMkLst>
        </pc:graphicFrameChg>
        <pc:graphicFrameChg chg="del">
          <ac:chgData name="Marlon Abel Broncano Seminario" userId="e0fa02b5-0233-433a-97fc-7a0c8dfab9ef" providerId="ADAL" clId="{13BBADF3-BB65-4D1B-800B-B2AEEC9FE185}" dt="2024-01-03T21:26:50.745" v="27" actId="478"/>
          <ac:graphicFrameMkLst>
            <pc:docMk/>
            <pc:sldMk cId="2124160758" sldId="297"/>
            <ac:graphicFrameMk id="15" creationId="{081D4D1A-B388-4AD7-B080-CBE999A06A31}"/>
          </ac:graphicFrameMkLst>
        </pc:graphicFrameChg>
        <pc:graphicFrameChg chg="add mod">
          <ac:chgData name="Marlon Abel Broncano Seminario" userId="e0fa02b5-0233-433a-97fc-7a0c8dfab9ef" providerId="ADAL" clId="{13BBADF3-BB65-4D1B-800B-B2AEEC9FE185}" dt="2024-01-03T21:27:25.892" v="101" actId="207"/>
          <ac:graphicFrameMkLst>
            <pc:docMk/>
            <pc:sldMk cId="2124160758" sldId="297"/>
            <ac:graphicFrameMk id="23" creationId="{081D4D1A-B388-4AD7-B080-CBE999A06A31}"/>
          </ac:graphicFrameMkLst>
        </pc:graphicFrameChg>
      </pc:sldChg>
      <pc:sldChg chg="modSp">
        <pc:chgData name="Marlon Abel Broncano Seminario" userId="e0fa02b5-0233-433a-97fc-7a0c8dfab9ef" providerId="ADAL" clId="{13BBADF3-BB65-4D1B-800B-B2AEEC9FE185}" dt="2024-01-04T17:24:41.030" v="472"/>
        <pc:sldMkLst>
          <pc:docMk/>
          <pc:sldMk cId="4054365360" sldId="310"/>
        </pc:sldMkLst>
        <pc:spChg chg="mod">
          <ac:chgData name="Marlon Abel Broncano Seminario" userId="e0fa02b5-0233-433a-97fc-7a0c8dfab9ef" providerId="ADAL" clId="{13BBADF3-BB65-4D1B-800B-B2AEEC9FE185}" dt="2024-01-04T17:24:41.030" v="472"/>
          <ac:spMkLst>
            <pc:docMk/>
            <pc:sldMk cId="4054365360" sldId="310"/>
            <ac:spMk id="19" creationId="{00000000-0000-0000-0000-000000000000}"/>
          </ac:spMkLst>
        </pc:spChg>
        <pc:spChg chg="mod">
          <ac:chgData name="Marlon Abel Broncano Seminario" userId="e0fa02b5-0233-433a-97fc-7a0c8dfab9ef" providerId="ADAL" clId="{13BBADF3-BB65-4D1B-800B-B2AEEC9FE185}" dt="2024-01-04T17:24:41.030" v="472"/>
          <ac:spMkLst>
            <pc:docMk/>
            <pc:sldMk cId="4054365360" sldId="310"/>
            <ac:spMk id="23" creationId="{86DAC525-8021-4983-9BE9-26641587AD86}"/>
          </ac:spMkLst>
        </pc:spChg>
        <pc:spChg chg="mod">
          <ac:chgData name="Marlon Abel Broncano Seminario" userId="e0fa02b5-0233-433a-97fc-7a0c8dfab9ef" providerId="ADAL" clId="{13BBADF3-BB65-4D1B-800B-B2AEEC9FE185}" dt="2024-01-04T17:24:32.038" v="471"/>
          <ac:spMkLst>
            <pc:docMk/>
            <pc:sldMk cId="4054365360" sldId="310"/>
            <ac:spMk id="26" creationId="{9DE06B0D-9B10-4E1E-94CE-B3D20238D1EC}"/>
          </ac:spMkLst>
        </pc:spChg>
        <pc:spChg chg="mod">
          <ac:chgData name="Marlon Abel Broncano Seminario" userId="e0fa02b5-0233-433a-97fc-7a0c8dfab9ef" providerId="ADAL" clId="{13BBADF3-BB65-4D1B-800B-B2AEEC9FE185}" dt="2024-01-04T17:24:41.030" v="472"/>
          <ac:spMkLst>
            <pc:docMk/>
            <pc:sldMk cId="4054365360" sldId="310"/>
            <ac:spMk id="29" creationId="{00000000-0000-0000-0000-000000000000}"/>
          </ac:spMkLst>
        </pc:spChg>
        <pc:spChg chg="mod">
          <ac:chgData name="Marlon Abel Broncano Seminario" userId="e0fa02b5-0233-433a-97fc-7a0c8dfab9ef" providerId="ADAL" clId="{13BBADF3-BB65-4D1B-800B-B2AEEC9FE185}" dt="2024-01-04T17:24:41.030" v="472"/>
          <ac:spMkLst>
            <pc:docMk/>
            <pc:sldMk cId="4054365360" sldId="310"/>
            <ac:spMk id="33" creationId="{E4D857D9-C21D-98F5-9FCE-BD64663E86FD}"/>
          </ac:spMkLst>
        </pc:spChg>
      </pc:sldChg>
      <pc:sldChg chg="modSp mod">
        <pc:chgData name="Marlon Abel Broncano Seminario" userId="e0fa02b5-0233-433a-97fc-7a0c8dfab9ef" providerId="ADAL" clId="{13BBADF3-BB65-4D1B-800B-B2AEEC9FE185}" dt="2024-01-04T21:20:11.754" v="1624" actId="20577"/>
        <pc:sldMkLst>
          <pc:docMk/>
          <pc:sldMk cId="686529105" sldId="312"/>
        </pc:sldMkLst>
        <pc:spChg chg="mod">
          <ac:chgData name="Marlon Abel Broncano Seminario" userId="e0fa02b5-0233-433a-97fc-7a0c8dfab9ef" providerId="ADAL" clId="{13BBADF3-BB65-4D1B-800B-B2AEEC9FE185}" dt="2024-01-04T17:24:10.268" v="470"/>
          <ac:spMkLst>
            <pc:docMk/>
            <pc:sldMk cId="686529105" sldId="312"/>
            <ac:spMk id="2" creationId="{00000000-0000-0000-0000-000000000000}"/>
          </ac:spMkLst>
        </pc:spChg>
        <pc:spChg chg="mod">
          <ac:chgData name="Marlon Abel Broncano Seminario" userId="e0fa02b5-0233-433a-97fc-7a0c8dfab9ef" providerId="ADAL" clId="{13BBADF3-BB65-4D1B-800B-B2AEEC9FE185}" dt="2024-01-04T21:20:11.754" v="1624" actId="20577"/>
          <ac:spMkLst>
            <pc:docMk/>
            <pc:sldMk cId="686529105" sldId="312"/>
            <ac:spMk id="4" creationId="{00000000-0000-0000-0000-000000000000}"/>
          </ac:spMkLst>
        </pc:spChg>
        <pc:spChg chg="mod">
          <ac:chgData name="Marlon Abel Broncano Seminario" userId="e0fa02b5-0233-433a-97fc-7a0c8dfab9ef" providerId="ADAL" clId="{13BBADF3-BB65-4D1B-800B-B2AEEC9FE185}" dt="2024-01-04T13:36:54.341" v="271" actId="1036"/>
          <ac:spMkLst>
            <pc:docMk/>
            <pc:sldMk cId="686529105" sldId="312"/>
            <ac:spMk id="6" creationId="{00000000-0000-0000-0000-000000000000}"/>
          </ac:spMkLst>
        </pc:spChg>
        <pc:spChg chg="mod">
          <ac:chgData name="Marlon Abel Broncano Seminario" userId="e0fa02b5-0233-433a-97fc-7a0c8dfab9ef" providerId="ADAL" clId="{13BBADF3-BB65-4D1B-800B-B2AEEC9FE185}" dt="2024-01-04T17:24:32.038" v="471"/>
          <ac:spMkLst>
            <pc:docMk/>
            <pc:sldMk cId="686529105" sldId="312"/>
            <ac:spMk id="7" creationId="{00000000-0000-0000-0000-000000000000}"/>
          </ac:spMkLst>
        </pc:spChg>
        <pc:graphicFrameChg chg="mod modGraphic">
          <ac:chgData name="Marlon Abel Broncano Seminario" userId="e0fa02b5-0233-433a-97fc-7a0c8dfab9ef" providerId="ADAL" clId="{13BBADF3-BB65-4D1B-800B-B2AEEC9FE185}" dt="2024-01-03T21:38:07.510" v="149" actId="122"/>
          <ac:graphicFrameMkLst>
            <pc:docMk/>
            <pc:sldMk cId="686529105" sldId="312"/>
            <ac:graphicFrameMk id="3" creationId="{421BBD93-1DA1-4BAF-A6E9-6F23B9CA5D17}"/>
          </ac:graphicFrameMkLst>
        </pc:graphicFrameChg>
      </pc:sldChg>
      <pc:sldChg chg="modSp">
        <pc:chgData name="Marlon Abel Broncano Seminario" userId="e0fa02b5-0233-433a-97fc-7a0c8dfab9ef" providerId="ADAL" clId="{13BBADF3-BB65-4D1B-800B-B2AEEC9FE185}" dt="2024-01-04T21:50:19.119" v="1672" actId="20577"/>
        <pc:sldMkLst>
          <pc:docMk/>
          <pc:sldMk cId="64703956" sldId="313"/>
        </pc:sldMkLst>
        <pc:spChg chg="mod">
          <ac:chgData name="Marlon Abel Broncano Seminario" userId="e0fa02b5-0233-433a-97fc-7a0c8dfab9ef" providerId="ADAL" clId="{13BBADF3-BB65-4D1B-800B-B2AEEC9FE185}" dt="2024-01-04T21:50:19.119" v="1672" actId="20577"/>
          <ac:spMkLst>
            <pc:docMk/>
            <pc:sldMk cId="64703956" sldId="313"/>
            <ac:spMk id="2" creationId="{00000000-0000-0000-0000-000000000000}"/>
          </ac:spMkLst>
        </pc:spChg>
        <pc:graphicFrameChg chg="mod">
          <ac:chgData name="Marlon Abel Broncano Seminario" userId="e0fa02b5-0233-433a-97fc-7a0c8dfab9ef" providerId="ADAL" clId="{13BBADF3-BB65-4D1B-800B-B2AEEC9FE185}" dt="2024-01-04T17:24:10.268" v="470"/>
          <ac:graphicFrameMkLst>
            <pc:docMk/>
            <pc:sldMk cId="64703956" sldId="313"/>
            <ac:graphicFrameMk id="10" creationId="{90184BEA-0A12-8FC7-1C63-5C3F2CF2259F}"/>
          </ac:graphicFrameMkLst>
        </pc:graphicFrameChg>
      </pc:sldChg>
      <pc:sldChg chg="addSp delSp modSp mod">
        <pc:chgData name="Marlon Abel Broncano Seminario" userId="e0fa02b5-0233-433a-97fc-7a0c8dfab9ef" providerId="ADAL" clId="{13BBADF3-BB65-4D1B-800B-B2AEEC9FE185}" dt="2024-01-04T21:46:34.699" v="1660" actId="108"/>
        <pc:sldMkLst>
          <pc:docMk/>
          <pc:sldMk cId="3689681961" sldId="322"/>
        </pc:sldMkLst>
        <pc:spChg chg="mod">
          <ac:chgData name="Marlon Abel Broncano Seminario" userId="e0fa02b5-0233-433a-97fc-7a0c8dfab9ef" providerId="ADAL" clId="{13BBADF3-BB65-4D1B-800B-B2AEEC9FE185}" dt="2024-01-04T21:42:40.656" v="1630" actId="20577"/>
          <ac:spMkLst>
            <pc:docMk/>
            <pc:sldMk cId="3689681961" sldId="322"/>
            <ac:spMk id="2" creationId="{00000000-0000-0000-0000-000000000000}"/>
          </ac:spMkLst>
        </pc:spChg>
        <pc:spChg chg="mod">
          <ac:chgData name="Marlon Abel Broncano Seminario" userId="e0fa02b5-0233-433a-97fc-7a0c8dfab9ef" providerId="ADAL" clId="{13BBADF3-BB65-4D1B-800B-B2AEEC9FE185}" dt="2024-01-04T21:46:34.699" v="1660" actId="108"/>
          <ac:spMkLst>
            <pc:docMk/>
            <pc:sldMk cId="3689681961" sldId="322"/>
            <ac:spMk id="3" creationId="{00000000-0000-0000-0000-000000000000}"/>
          </ac:spMkLst>
        </pc:spChg>
        <pc:spChg chg="mod">
          <ac:chgData name="Marlon Abel Broncano Seminario" userId="e0fa02b5-0233-433a-97fc-7a0c8dfab9ef" providerId="ADAL" clId="{13BBADF3-BB65-4D1B-800B-B2AEEC9FE185}" dt="2024-01-04T15:19:50.925" v="390" actId="1036"/>
          <ac:spMkLst>
            <pc:docMk/>
            <pc:sldMk cId="3689681961" sldId="322"/>
            <ac:spMk id="6" creationId="{C3B63311-0413-4794-AC26-C52F95AC0AA5}"/>
          </ac:spMkLst>
        </pc:spChg>
        <pc:spChg chg="mod">
          <ac:chgData name="Marlon Abel Broncano Seminario" userId="e0fa02b5-0233-433a-97fc-7a0c8dfab9ef" providerId="ADAL" clId="{13BBADF3-BB65-4D1B-800B-B2AEEC9FE185}" dt="2024-01-04T21:45:58.827" v="1655" actId="108"/>
          <ac:spMkLst>
            <pc:docMk/>
            <pc:sldMk cId="3689681961" sldId="322"/>
            <ac:spMk id="8" creationId="{00000000-0000-0000-0000-000000000000}"/>
          </ac:spMkLst>
        </pc:spChg>
        <pc:spChg chg="del mod">
          <ac:chgData name="Marlon Abel Broncano Seminario" userId="e0fa02b5-0233-433a-97fc-7a0c8dfab9ef" providerId="ADAL" clId="{13BBADF3-BB65-4D1B-800B-B2AEEC9FE185}" dt="2024-01-04T15:19:34.881" v="369" actId="478"/>
          <ac:spMkLst>
            <pc:docMk/>
            <pc:sldMk cId="3689681961" sldId="322"/>
            <ac:spMk id="16" creationId="{85BBA57D-4583-4BBA-96E9-42992926CF0A}"/>
          </ac:spMkLst>
        </pc:spChg>
        <pc:spChg chg="add mod">
          <ac:chgData name="Marlon Abel Broncano Seminario" userId="e0fa02b5-0233-433a-97fc-7a0c8dfab9ef" providerId="ADAL" clId="{13BBADF3-BB65-4D1B-800B-B2AEEC9FE185}" dt="2024-01-04T15:20:08.702" v="419" actId="1076"/>
          <ac:spMkLst>
            <pc:docMk/>
            <pc:sldMk cId="3689681961" sldId="322"/>
            <ac:spMk id="18" creationId="{96D9294E-7C1D-4B0A-B18C-809D721EF31D}"/>
          </ac:spMkLst>
        </pc:spChg>
        <pc:graphicFrameChg chg="del">
          <ac:chgData name="Marlon Abel Broncano Seminario" userId="e0fa02b5-0233-433a-97fc-7a0c8dfab9ef" providerId="ADAL" clId="{13BBADF3-BB65-4D1B-800B-B2AEEC9FE185}" dt="2024-01-04T15:17:15.793" v="272" actId="478"/>
          <ac:graphicFrameMkLst>
            <pc:docMk/>
            <pc:sldMk cId="3689681961" sldId="322"/>
            <ac:graphicFrameMk id="14" creationId="{24D6F7AD-5B1D-09D2-BD2B-5AE4DEB82E09}"/>
          </ac:graphicFrameMkLst>
        </pc:graphicFrameChg>
        <pc:graphicFrameChg chg="add mod">
          <ac:chgData name="Marlon Abel Broncano Seminario" userId="e0fa02b5-0233-433a-97fc-7a0c8dfab9ef" providerId="ADAL" clId="{13BBADF3-BB65-4D1B-800B-B2AEEC9FE185}" dt="2024-01-04T15:20:00.243" v="418"/>
          <ac:graphicFrameMkLst>
            <pc:docMk/>
            <pc:sldMk cId="3689681961" sldId="322"/>
            <ac:graphicFrameMk id="15" creationId="{24D6F7AD-5B1D-09D2-BD2B-5AE4DEB82E09}"/>
          </ac:graphicFrameMkLst>
        </pc:graphicFrameChg>
      </pc:sldChg>
      <pc:sldChg chg="addSp delSp modSp mod">
        <pc:chgData name="Marlon Abel Broncano Seminario" userId="e0fa02b5-0233-433a-97fc-7a0c8dfab9ef" providerId="ADAL" clId="{13BBADF3-BB65-4D1B-800B-B2AEEC9FE185}" dt="2024-01-04T20:08:11.808" v="997" actId="20577"/>
        <pc:sldMkLst>
          <pc:docMk/>
          <pc:sldMk cId="2084413855" sldId="323"/>
        </pc:sldMkLst>
        <pc:spChg chg="mod">
          <ac:chgData name="Marlon Abel Broncano Seminario" userId="e0fa02b5-0233-433a-97fc-7a0c8dfab9ef" providerId="ADAL" clId="{13BBADF3-BB65-4D1B-800B-B2AEEC9FE185}" dt="2024-01-04T20:08:11.808" v="997" actId="20577"/>
          <ac:spMkLst>
            <pc:docMk/>
            <pc:sldMk cId="2084413855" sldId="323"/>
            <ac:spMk id="2" creationId="{00000000-0000-0000-0000-000000000000}"/>
          </ac:spMkLst>
        </pc:spChg>
        <pc:spChg chg="mod">
          <ac:chgData name="Marlon Abel Broncano Seminario" userId="e0fa02b5-0233-433a-97fc-7a0c8dfab9ef" providerId="ADAL" clId="{13BBADF3-BB65-4D1B-800B-B2AEEC9FE185}" dt="2024-01-03T22:16:51.269" v="220" actId="20577"/>
          <ac:spMkLst>
            <pc:docMk/>
            <pc:sldMk cId="2084413855" sldId="323"/>
            <ac:spMk id="9" creationId="{5043F7CD-A2E6-45B6-9F44-0C038F9CE70E}"/>
          </ac:spMkLst>
        </pc:spChg>
        <pc:spChg chg="add">
          <ac:chgData name="Marlon Abel Broncano Seminario" userId="e0fa02b5-0233-433a-97fc-7a0c8dfab9ef" providerId="ADAL" clId="{13BBADF3-BB65-4D1B-800B-B2AEEC9FE185}" dt="2024-01-03T22:29:22.623" v="223"/>
          <ac:spMkLst>
            <pc:docMk/>
            <pc:sldMk cId="2084413855" sldId="323"/>
            <ac:spMk id="54" creationId="{00000000-0008-0000-0500-000004000000}"/>
          </ac:spMkLst>
        </pc:spChg>
        <pc:spChg chg="add">
          <ac:chgData name="Marlon Abel Broncano Seminario" userId="e0fa02b5-0233-433a-97fc-7a0c8dfab9ef" providerId="ADAL" clId="{13BBADF3-BB65-4D1B-800B-B2AEEC9FE185}" dt="2024-01-03T22:29:22.623" v="223"/>
          <ac:spMkLst>
            <pc:docMk/>
            <pc:sldMk cId="2084413855" sldId="323"/>
            <ac:spMk id="55" creationId="{00000000-0008-0000-0500-000005000000}"/>
          </ac:spMkLst>
        </pc:spChg>
        <pc:spChg chg="add">
          <ac:chgData name="Marlon Abel Broncano Seminario" userId="e0fa02b5-0233-433a-97fc-7a0c8dfab9ef" providerId="ADAL" clId="{13BBADF3-BB65-4D1B-800B-B2AEEC9FE185}" dt="2024-01-03T22:29:22.623" v="223"/>
          <ac:spMkLst>
            <pc:docMk/>
            <pc:sldMk cId="2084413855" sldId="323"/>
            <ac:spMk id="62" creationId="{00000000-0008-0000-0500-00000C000000}"/>
          </ac:spMkLst>
        </pc:spChg>
        <pc:spChg chg="add">
          <ac:chgData name="Marlon Abel Broncano Seminario" userId="e0fa02b5-0233-433a-97fc-7a0c8dfab9ef" providerId="ADAL" clId="{13BBADF3-BB65-4D1B-800B-B2AEEC9FE185}" dt="2024-01-03T22:29:22.623" v="223"/>
          <ac:spMkLst>
            <pc:docMk/>
            <pc:sldMk cId="2084413855" sldId="323"/>
            <ac:spMk id="63" creationId="{00000000-0008-0000-0500-00000D000000}"/>
          </ac:spMkLst>
        </pc:spChg>
        <pc:spChg chg="add">
          <ac:chgData name="Marlon Abel Broncano Seminario" userId="e0fa02b5-0233-433a-97fc-7a0c8dfab9ef" providerId="ADAL" clId="{13BBADF3-BB65-4D1B-800B-B2AEEC9FE185}" dt="2024-01-03T22:29:22.623" v="223"/>
          <ac:spMkLst>
            <pc:docMk/>
            <pc:sldMk cId="2084413855" sldId="323"/>
            <ac:spMk id="64" creationId="{00000000-0008-0000-0500-00000E000000}"/>
          </ac:spMkLst>
        </pc:spChg>
        <pc:spChg chg="add">
          <ac:chgData name="Marlon Abel Broncano Seminario" userId="e0fa02b5-0233-433a-97fc-7a0c8dfab9ef" providerId="ADAL" clId="{13BBADF3-BB65-4D1B-800B-B2AEEC9FE185}" dt="2024-01-03T22:29:22.623" v="223"/>
          <ac:spMkLst>
            <pc:docMk/>
            <pc:sldMk cId="2084413855" sldId="323"/>
            <ac:spMk id="65" creationId="{00000000-0008-0000-0500-00000F000000}"/>
          </ac:spMkLst>
        </pc:spChg>
        <pc:spChg chg="add">
          <ac:chgData name="Marlon Abel Broncano Seminario" userId="e0fa02b5-0233-433a-97fc-7a0c8dfab9ef" providerId="ADAL" clId="{13BBADF3-BB65-4D1B-800B-B2AEEC9FE185}" dt="2024-01-03T22:29:22.623" v="223"/>
          <ac:spMkLst>
            <pc:docMk/>
            <pc:sldMk cId="2084413855" sldId="323"/>
            <ac:spMk id="66" creationId="{00000000-0008-0000-0500-000010000000}"/>
          </ac:spMkLst>
        </pc:spChg>
        <pc:spChg chg="add">
          <ac:chgData name="Marlon Abel Broncano Seminario" userId="e0fa02b5-0233-433a-97fc-7a0c8dfab9ef" providerId="ADAL" clId="{13BBADF3-BB65-4D1B-800B-B2AEEC9FE185}" dt="2024-01-03T22:29:22.623" v="223"/>
          <ac:spMkLst>
            <pc:docMk/>
            <pc:sldMk cId="2084413855" sldId="323"/>
            <ac:spMk id="67" creationId="{00000000-0008-0000-0500-000011000000}"/>
          </ac:spMkLst>
        </pc:spChg>
        <pc:spChg chg="add">
          <ac:chgData name="Marlon Abel Broncano Seminario" userId="e0fa02b5-0233-433a-97fc-7a0c8dfab9ef" providerId="ADAL" clId="{13BBADF3-BB65-4D1B-800B-B2AEEC9FE185}" dt="2024-01-03T22:29:22.623" v="223"/>
          <ac:spMkLst>
            <pc:docMk/>
            <pc:sldMk cId="2084413855" sldId="323"/>
            <ac:spMk id="68" creationId="{00000000-0008-0000-0500-000012000000}"/>
          </ac:spMkLst>
        </pc:spChg>
        <pc:spChg chg="add">
          <ac:chgData name="Marlon Abel Broncano Seminario" userId="e0fa02b5-0233-433a-97fc-7a0c8dfab9ef" providerId="ADAL" clId="{13BBADF3-BB65-4D1B-800B-B2AEEC9FE185}" dt="2024-01-03T22:29:22.623" v="223"/>
          <ac:spMkLst>
            <pc:docMk/>
            <pc:sldMk cId="2084413855" sldId="323"/>
            <ac:spMk id="69" creationId="{00000000-0008-0000-0500-000013000000}"/>
          </ac:spMkLst>
        </pc:spChg>
        <pc:grpChg chg="add mod">
          <ac:chgData name="Marlon Abel Broncano Seminario" userId="e0fa02b5-0233-433a-97fc-7a0c8dfab9ef" providerId="ADAL" clId="{13BBADF3-BB65-4D1B-800B-B2AEEC9FE185}" dt="2024-01-03T22:29:30.760" v="224" actId="1076"/>
          <ac:grpSpMkLst>
            <pc:docMk/>
            <pc:sldMk cId="2084413855" sldId="323"/>
            <ac:grpSpMk id="32" creationId="{00000000-0008-0000-0500-000002000000}"/>
          </ac:grpSpMkLst>
        </pc:grpChg>
        <pc:grpChg chg="del">
          <ac:chgData name="Marlon Abel Broncano Seminario" userId="e0fa02b5-0233-433a-97fc-7a0c8dfab9ef" providerId="ADAL" clId="{13BBADF3-BB65-4D1B-800B-B2AEEC9FE185}" dt="2024-01-03T22:29:21.701" v="221" actId="478"/>
          <ac:grpSpMkLst>
            <pc:docMk/>
            <pc:sldMk cId="2084413855" sldId="323"/>
            <ac:grpSpMk id="34" creationId="{00000000-0008-0000-0500-000002000000}"/>
          </ac:grpSpMkLst>
        </pc:grpChg>
        <pc:grpChg chg="add mod">
          <ac:chgData name="Marlon Abel Broncano Seminario" userId="e0fa02b5-0233-433a-97fc-7a0c8dfab9ef" providerId="ADAL" clId="{13BBADF3-BB65-4D1B-800B-B2AEEC9FE185}" dt="2024-01-03T22:29:22.623" v="223"/>
          <ac:grpSpMkLst>
            <pc:docMk/>
            <pc:sldMk cId="2084413855" sldId="323"/>
            <ac:grpSpMk id="53" creationId="{00000000-0008-0000-0500-000003000000}"/>
          </ac:grpSpMkLst>
        </pc:grpChg>
        <pc:grpChg chg="add mod">
          <ac:chgData name="Marlon Abel Broncano Seminario" userId="e0fa02b5-0233-433a-97fc-7a0c8dfab9ef" providerId="ADAL" clId="{13BBADF3-BB65-4D1B-800B-B2AEEC9FE185}" dt="2024-01-03T22:29:22.623" v="223"/>
          <ac:grpSpMkLst>
            <pc:docMk/>
            <pc:sldMk cId="2084413855" sldId="323"/>
            <ac:grpSpMk id="58" creationId="{00000000-0008-0000-0500-000008000000}"/>
          </ac:grpSpMkLst>
        </pc:grpChg>
        <pc:grpChg chg="add mod">
          <ac:chgData name="Marlon Abel Broncano Seminario" userId="e0fa02b5-0233-433a-97fc-7a0c8dfab9ef" providerId="ADAL" clId="{13BBADF3-BB65-4D1B-800B-B2AEEC9FE185}" dt="2024-01-03T22:29:22.623" v="223"/>
          <ac:grpSpMkLst>
            <pc:docMk/>
            <pc:sldMk cId="2084413855" sldId="323"/>
            <ac:grpSpMk id="59" creationId="{00000000-0008-0000-0500-000009000000}"/>
          </ac:grpSpMkLst>
        </pc:grpChg>
        <pc:grpChg chg="add mod">
          <ac:chgData name="Marlon Abel Broncano Seminario" userId="e0fa02b5-0233-433a-97fc-7a0c8dfab9ef" providerId="ADAL" clId="{13BBADF3-BB65-4D1B-800B-B2AEEC9FE185}" dt="2024-01-03T22:29:22.623" v="223"/>
          <ac:grpSpMkLst>
            <pc:docMk/>
            <pc:sldMk cId="2084413855" sldId="323"/>
            <ac:grpSpMk id="60" creationId="{00000000-0008-0000-0500-00000A000000}"/>
          </ac:grpSpMkLst>
        </pc:grpChg>
        <pc:grpChg chg="add mod">
          <ac:chgData name="Marlon Abel Broncano Seminario" userId="e0fa02b5-0233-433a-97fc-7a0c8dfab9ef" providerId="ADAL" clId="{13BBADF3-BB65-4D1B-800B-B2AEEC9FE185}" dt="2024-01-03T22:29:22.623" v="223"/>
          <ac:grpSpMkLst>
            <pc:docMk/>
            <pc:sldMk cId="2084413855" sldId="323"/>
            <ac:grpSpMk id="61" creationId="{00000000-0008-0000-0500-00000B000000}"/>
          </ac:grpSpMkLst>
        </pc:grpChg>
        <pc:graphicFrameChg chg="add mod">
          <ac:chgData name="Marlon Abel Broncano Seminario" userId="e0fa02b5-0233-433a-97fc-7a0c8dfab9ef" providerId="ADAL" clId="{13BBADF3-BB65-4D1B-800B-B2AEEC9FE185}" dt="2024-01-03T22:08:50.058" v="212" actId="1076"/>
          <ac:graphicFrameMkLst>
            <pc:docMk/>
            <pc:sldMk cId="2084413855" sldId="323"/>
            <ac:graphicFrameMk id="31" creationId="{00000000-0008-0000-0500-000014000000}"/>
          </ac:graphicFrameMkLst>
        </pc:graphicFrameChg>
        <pc:graphicFrameChg chg="del">
          <ac:chgData name="Marlon Abel Broncano Seminario" userId="e0fa02b5-0233-433a-97fc-7a0c8dfab9ef" providerId="ADAL" clId="{13BBADF3-BB65-4D1B-800B-B2AEEC9FE185}" dt="2024-01-03T22:08:41.712" v="209" actId="478"/>
          <ac:graphicFrameMkLst>
            <pc:docMk/>
            <pc:sldMk cId="2084413855" sldId="323"/>
            <ac:graphicFrameMk id="33" creationId="{00000000-0008-0000-0500-000014000000}"/>
          </ac:graphicFrameMkLst>
        </pc:graphicFrameChg>
        <pc:graphicFrameChg chg="add mod">
          <ac:chgData name="Marlon Abel Broncano Seminario" userId="e0fa02b5-0233-433a-97fc-7a0c8dfab9ef" providerId="ADAL" clId="{13BBADF3-BB65-4D1B-800B-B2AEEC9FE185}" dt="2024-01-03T22:29:57.684" v="227" actId="207"/>
          <ac:graphicFrameMkLst>
            <pc:docMk/>
            <pc:sldMk cId="2084413855" sldId="323"/>
            <ac:graphicFrameMk id="56" creationId="{00000000-0008-0000-0500-000006000000}"/>
          </ac:graphicFrameMkLst>
        </pc:graphicFrameChg>
        <pc:cxnChg chg="add">
          <ac:chgData name="Marlon Abel Broncano Seminario" userId="e0fa02b5-0233-433a-97fc-7a0c8dfab9ef" providerId="ADAL" clId="{13BBADF3-BB65-4D1B-800B-B2AEEC9FE185}" dt="2024-01-03T22:29:22.623" v="223"/>
          <ac:cxnSpMkLst>
            <pc:docMk/>
            <pc:sldMk cId="2084413855" sldId="323"/>
            <ac:cxnSpMk id="57" creationId="{00000000-0008-0000-0500-000007000000}"/>
          </ac:cxnSpMkLst>
        </pc:cxnChg>
      </pc:sldChg>
      <pc:sldChg chg="delSp modSp">
        <pc:chgData name="Marlon Abel Broncano Seminario" userId="e0fa02b5-0233-433a-97fc-7a0c8dfab9ef" providerId="ADAL" clId="{13BBADF3-BB65-4D1B-800B-B2AEEC9FE185}" dt="2024-01-04T21:54:13.351" v="1677" actId="113"/>
        <pc:sldMkLst>
          <pc:docMk/>
          <pc:sldMk cId="434249072" sldId="324"/>
        </pc:sldMkLst>
        <pc:spChg chg="mod">
          <ac:chgData name="Marlon Abel Broncano Seminario" userId="e0fa02b5-0233-433a-97fc-7a0c8dfab9ef" providerId="ADAL" clId="{13BBADF3-BB65-4D1B-800B-B2AEEC9FE185}" dt="2024-01-04T21:54:04.324" v="1676" actId="113"/>
          <ac:spMkLst>
            <pc:docMk/>
            <pc:sldMk cId="434249072" sldId="324"/>
            <ac:spMk id="2" creationId="{00000000-0000-0000-0000-000000000000}"/>
          </ac:spMkLst>
        </pc:spChg>
        <pc:spChg chg="mod">
          <ac:chgData name="Marlon Abel Broncano Seminario" userId="e0fa02b5-0233-433a-97fc-7a0c8dfab9ef" providerId="ADAL" clId="{13BBADF3-BB65-4D1B-800B-B2AEEC9FE185}" dt="2024-01-04T21:54:13.351" v="1677" actId="113"/>
          <ac:spMkLst>
            <pc:docMk/>
            <pc:sldMk cId="434249072" sldId="324"/>
            <ac:spMk id="9" creationId="{00000000-0000-0000-0000-000000000000}"/>
          </ac:spMkLst>
        </pc:spChg>
        <pc:spChg chg="mod">
          <ac:chgData name="Marlon Abel Broncano Seminario" userId="e0fa02b5-0233-433a-97fc-7a0c8dfab9ef" providerId="ADAL" clId="{13BBADF3-BB65-4D1B-800B-B2AEEC9FE185}" dt="2024-01-04T17:24:32.038" v="471"/>
          <ac:spMkLst>
            <pc:docMk/>
            <pc:sldMk cId="434249072" sldId="324"/>
            <ac:spMk id="12" creationId="{00000000-0000-0000-0000-000000000000}"/>
          </ac:spMkLst>
        </pc:spChg>
        <pc:picChg chg="del mod">
          <ac:chgData name="Marlon Abel Broncano Seminario" userId="e0fa02b5-0233-433a-97fc-7a0c8dfab9ef" providerId="ADAL" clId="{13BBADF3-BB65-4D1B-800B-B2AEEC9FE185}" dt="2024-01-04T17:19:20.234" v="456" actId="478"/>
          <ac:picMkLst>
            <pc:docMk/>
            <pc:sldMk cId="434249072" sldId="324"/>
            <ac:picMk id="3" creationId="{81C22C07-F27E-4670-89D0-9D151433A136}"/>
          </ac:picMkLst>
        </pc:picChg>
        <pc:picChg chg="del">
          <ac:chgData name="Marlon Abel Broncano Seminario" userId="e0fa02b5-0233-433a-97fc-7a0c8dfab9ef" providerId="ADAL" clId="{13BBADF3-BB65-4D1B-800B-B2AEEC9FE185}" dt="2024-01-04T17:03:31.077" v="429" actId="478"/>
          <ac:picMkLst>
            <pc:docMk/>
            <pc:sldMk cId="434249072" sldId="324"/>
            <ac:picMk id="4" creationId="{2207549F-AA41-4256-8829-0579432ED161}"/>
          </ac:picMkLst>
        </pc:picChg>
        <pc:picChg chg="del mod">
          <ac:chgData name="Marlon Abel Broncano Seminario" userId="e0fa02b5-0233-433a-97fc-7a0c8dfab9ef" providerId="ADAL" clId="{13BBADF3-BB65-4D1B-800B-B2AEEC9FE185}" dt="2024-01-04T20:30:07.456" v="1261" actId="478"/>
          <ac:picMkLst>
            <pc:docMk/>
            <pc:sldMk cId="434249072" sldId="324"/>
            <ac:picMk id="5" creationId="{A8F57E2A-46CC-40D6-8A10-E2F0BC3D4CF1}"/>
          </ac:picMkLst>
        </pc:picChg>
        <pc:picChg chg="mod">
          <ac:chgData name="Marlon Abel Broncano Seminario" userId="e0fa02b5-0233-433a-97fc-7a0c8dfab9ef" providerId="ADAL" clId="{13BBADF3-BB65-4D1B-800B-B2AEEC9FE185}" dt="2024-01-04T20:30:34.594" v="1380" actId="1037"/>
          <ac:picMkLst>
            <pc:docMk/>
            <pc:sldMk cId="434249072" sldId="324"/>
            <ac:picMk id="8" creationId="{D572CFB9-6358-4826-872F-90E75F13D528}"/>
          </ac:picMkLst>
        </pc:picChg>
      </pc:sldChg>
      <pc:sldChg chg="modSp mod">
        <pc:chgData name="Marlon Abel Broncano Seminario" userId="e0fa02b5-0233-433a-97fc-7a0c8dfab9ef" providerId="ADAL" clId="{13BBADF3-BB65-4D1B-800B-B2AEEC9FE185}" dt="2024-01-04T19:59:42.798" v="958" actId="20577"/>
        <pc:sldMkLst>
          <pc:docMk/>
          <pc:sldMk cId="1884751352" sldId="327"/>
        </pc:sldMkLst>
        <pc:spChg chg="mod">
          <ac:chgData name="Marlon Abel Broncano Seminario" userId="e0fa02b5-0233-433a-97fc-7a0c8dfab9ef" providerId="ADAL" clId="{13BBADF3-BB65-4D1B-800B-B2AEEC9FE185}" dt="2024-01-04T19:59:42.798" v="958" actId="20577"/>
          <ac:spMkLst>
            <pc:docMk/>
            <pc:sldMk cId="1884751352" sldId="327"/>
            <ac:spMk id="5" creationId="{00000000-0000-0000-0000-000000000000}"/>
          </ac:spMkLst>
        </pc:spChg>
        <pc:spChg chg="mod">
          <ac:chgData name="Marlon Abel Broncano Seminario" userId="e0fa02b5-0233-433a-97fc-7a0c8dfab9ef" providerId="ADAL" clId="{13BBADF3-BB65-4D1B-800B-B2AEEC9FE185}" dt="2024-01-04T17:24:32.038" v="471"/>
          <ac:spMkLst>
            <pc:docMk/>
            <pc:sldMk cId="1884751352" sldId="327"/>
            <ac:spMk id="19" creationId="{6BDA909E-271D-4355-BBE6-78258B028EE0}"/>
          </ac:spMkLst>
        </pc:spChg>
        <pc:graphicFrameChg chg="mod">
          <ac:chgData name="Marlon Abel Broncano Seminario" userId="e0fa02b5-0233-433a-97fc-7a0c8dfab9ef" providerId="ADAL" clId="{13BBADF3-BB65-4D1B-800B-B2AEEC9FE185}" dt="2024-01-03T21:45:16.538" v="176"/>
          <ac:graphicFrameMkLst>
            <pc:docMk/>
            <pc:sldMk cId="1884751352" sldId="327"/>
            <ac:graphicFrameMk id="11" creationId="{367DD0A3-DF59-4EB7-8705-668C6443A97B}"/>
          </ac:graphicFrameMkLst>
        </pc:graphicFrameChg>
        <pc:graphicFrameChg chg="mod">
          <ac:chgData name="Marlon Abel Broncano Seminario" userId="e0fa02b5-0233-433a-97fc-7a0c8dfab9ef" providerId="ADAL" clId="{13BBADF3-BB65-4D1B-800B-B2AEEC9FE185}" dt="2024-01-03T21:46:41.994" v="186"/>
          <ac:graphicFrameMkLst>
            <pc:docMk/>
            <pc:sldMk cId="1884751352" sldId="327"/>
            <ac:graphicFrameMk id="12" creationId="{854B994D-B554-4363-AEC6-2195D9A4B5DC}"/>
          </ac:graphicFrameMkLst>
        </pc:graphicFrameChg>
        <pc:graphicFrameChg chg="mod">
          <ac:chgData name="Marlon Abel Broncano Seminario" userId="e0fa02b5-0233-433a-97fc-7a0c8dfab9ef" providerId="ADAL" clId="{13BBADF3-BB65-4D1B-800B-B2AEEC9FE185}" dt="2024-01-03T21:47:27.965" v="189"/>
          <ac:graphicFrameMkLst>
            <pc:docMk/>
            <pc:sldMk cId="1884751352" sldId="327"/>
            <ac:graphicFrameMk id="18" creationId="{37DDFED6-B938-4A68-BB00-20E52A3EBAB5}"/>
          </ac:graphicFrameMkLst>
        </pc:graphicFrameChg>
        <pc:graphicFrameChg chg="mod">
          <ac:chgData name="Marlon Abel Broncano Seminario" userId="e0fa02b5-0233-433a-97fc-7a0c8dfab9ef" providerId="ADAL" clId="{13BBADF3-BB65-4D1B-800B-B2AEEC9FE185}" dt="2024-01-03T21:49:56.926" v="193"/>
          <ac:graphicFrameMkLst>
            <pc:docMk/>
            <pc:sldMk cId="1884751352" sldId="327"/>
            <ac:graphicFrameMk id="20" creationId="{F30B552E-3394-4F19-AC4C-0ADCA203F3D1}"/>
          </ac:graphicFrameMkLst>
        </pc:graphicFrameChg>
        <pc:graphicFrameChg chg="mod">
          <ac:chgData name="Marlon Abel Broncano Seminario" userId="e0fa02b5-0233-433a-97fc-7a0c8dfab9ef" providerId="ADAL" clId="{13BBADF3-BB65-4D1B-800B-B2AEEC9FE185}" dt="2024-01-03T21:46:15.206" v="184"/>
          <ac:graphicFrameMkLst>
            <pc:docMk/>
            <pc:sldMk cId="1884751352" sldId="327"/>
            <ac:graphicFrameMk id="21" creationId="{D17C4AA2-C6A7-4756-ADA0-98E109D3A9EE}"/>
          </ac:graphicFrameMkLst>
        </pc:graphicFrameChg>
      </pc:sldChg>
      <pc:sldChg chg="modSp">
        <pc:chgData name="Marlon Abel Broncano Seminario" userId="e0fa02b5-0233-433a-97fc-7a0c8dfab9ef" providerId="ADAL" clId="{13BBADF3-BB65-4D1B-800B-B2AEEC9FE185}" dt="2024-01-04T21:12:05.361" v="1621" actId="20577"/>
        <pc:sldMkLst>
          <pc:docMk/>
          <pc:sldMk cId="2693456615" sldId="328"/>
        </pc:sldMkLst>
        <pc:spChg chg="mod">
          <ac:chgData name="Marlon Abel Broncano Seminario" userId="e0fa02b5-0233-433a-97fc-7a0c8dfab9ef" providerId="ADAL" clId="{13BBADF3-BB65-4D1B-800B-B2AEEC9FE185}" dt="2024-01-04T21:12:05.361" v="1621" actId="20577"/>
          <ac:spMkLst>
            <pc:docMk/>
            <pc:sldMk cId="2693456615" sldId="328"/>
            <ac:spMk id="53" creationId="{00000000-0000-0000-0000-000000000000}"/>
          </ac:spMkLst>
        </pc:spChg>
      </pc:sldChg>
      <pc:sldChg chg="modSp">
        <pc:chgData name="Marlon Abel Broncano Seminario" userId="e0fa02b5-0233-433a-97fc-7a0c8dfab9ef" providerId="ADAL" clId="{13BBADF3-BB65-4D1B-800B-B2AEEC9FE185}" dt="2024-01-04T17:25:23.511" v="478" actId="20577"/>
        <pc:sldMkLst>
          <pc:docMk/>
          <pc:sldMk cId="3484830044" sldId="329"/>
        </pc:sldMkLst>
        <pc:spChg chg="mod">
          <ac:chgData name="Marlon Abel Broncano Seminario" userId="e0fa02b5-0233-433a-97fc-7a0c8dfab9ef" providerId="ADAL" clId="{13BBADF3-BB65-4D1B-800B-B2AEEC9FE185}" dt="2024-01-04T17:24:10.268" v="470"/>
          <ac:spMkLst>
            <pc:docMk/>
            <pc:sldMk cId="3484830044" sldId="329"/>
            <ac:spMk id="3" creationId="{00000000-0000-0000-0000-000000000000}"/>
          </ac:spMkLst>
        </pc:spChg>
        <pc:spChg chg="mod">
          <ac:chgData name="Marlon Abel Broncano Seminario" userId="e0fa02b5-0233-433a-97fc-7a0c8dfab9ef" providerId="ADAL" clId="{13BBADF3-BB65-4D1B-800B-B2AEEC9FE185}" dt="2024-01-04T17:25:23.511" v="478" actId="20577"/>
          <ac:spMkLst>
            <pc:docMk/>
            <pc:sldMk cId="3484830044" sldId="329"/>
            <ac:spMk id="6" creationId="{00000000-0000-0000-0000-000000000000}"/>
          </ac:spMkLst>
        </pc:spChg>
      </pc:sldChg>
    </pc:docChg>
  </pc:docChgLst>
  <pc:docChgLst>
    <pc:chgData name="Marlon Abel Broncano Seminario" userId="e0fa02b5-0233-433a-97fc-7a0c8dfab9ef" providerId="ADAL" clId="{B4B9DF40-A05E-44CF-A2DA-9C2668B88A86}"/>
    <pc:docChg chg="undo custSel delSld modSld">
      <pc:chgData name="Marlon Abel Broncano Seminario" userId="e0fa02b5-0233-433a-97fc-7a0c8dfab9ef" providerId="ADAL" clId="{B4B9DF40-A05E-44CF-A2DA-9C2668B88A86}" dt="2024-02-06T22:38:25.275" v="1443" actId="20577"/>
      <pc:docMkLst>
        <pc:docMk/>
      </pc:docMkLst>
      <pc:sldChg chg="addSp delSp modSp mod">
        <pc:chgData name="Marlon Abel Broncano Seminario" userId="e0fa02b5-0233-433a-97fc-7a0c8dfab9ef" providerId="ADAL" clId="{B4B9DF40-A05E-44CF-A2DA-9C2668B88A86}" dt="2024-02-06T22:24:10.483" v="1381" actId="20577"/>
        <pc:sldMkLst>
          <pc:docMk/>
          <pc:sldMk cId="2124160758" sldId="297"/>
        </pc:sldMkLst>
        <pc:spChg chg="mod">
          <ac:chgData name="Marlon Abel Broncano Seminario" userId="e0fa02b5-0233-433a-97fc-7a0c8dfab9ef" providerId="ADAL" clId="{B4B9DF40-A05E-44CF-A2DA-9C2668B88A86}" dt="2024-02-05T22:39:20.099" v="87" actId="20577"/>
          <ac:spMkLst>
            <pc:docMk/>
            <pc:sldMk cId="2124160758" sldId="297"/>
            <ac:spMk id="3" creationId="{00000000-0000-0000-0000-000000000000}"/>
          </ac:spMkLst>
        </pc:spChg>
        <pc:spChg chg="mod">
          <ac:chgData name="Marlon Abel Broncano Seminario" userId="e0fa02b5-0233-433a-97fc-7a0c8dfab9ef" providerId="ADAL" clId="{B4B9DF40-A05E-44CF-A2DA-9C2668B88A86}" dt="2024-02-06T22:24:10.483" v="1381" actId="20577"/>
          <ac:spMkLst>
            <pc:docMk/>
            <pc:sldMk cId="2124160758" sldId="297"/>
            <ac:spMk id="4" creationId="{00000000-0000-0000-0000-000000000000}"/>
          </ac:spMkLst>
        </pc:spChg>
        <pc:spChg chg="mod">
          <ac:chgData name="Marlon Abel Broncano Seminario" userId="e0fa02b5-0233-433a-97fc-7a0c8dfab9ef" providerId="ADAL" clId="{B4B9DF40-A05E-44CF-A2DA-9C2668B88A86}" dt="2024-02-06T21:12:24.346" v="843" actId="20577"/>
          <ac:spMkLst>
            <pc:docMk/>
            <pc:sldMk cId="2124160758" sldId="297"/>
            <ac:spMk id="7" creationId="{00000000-0000-0000-0000-000000000000}"/>
          </ac:spMkLst>
        </pc:spChg>
        <pc:spChg chg="mod">
          <ac:chgData name="Marlon Abel Broncano Seminario" userId="e0fa02b5-0233-433a-97fc-7a0c8dfab9ef" providerId="ADAL" clId="{B4B9DF40-A05E-44CF-A2DA-9C2668B88A86}" dt="2024-02-05T22:39:49.801" v="92"/>
          <ac:spMkLst>
            <pc:docMk/>
            <pc:sldMk cId="2124160758" sldId="297"/>
            <ac:spMk id="12" creationId="{00000000-0000-0000-0000-000000000000}"/>
          </ac:spMkLst>
        </pc:spChg>
        <pc:spChg chg="mod">
          <ac:chgData name="Marlon Abel Broncano Seminario" userId="e0fa02b5-0233-433a-97fc-7a0c8dfab9ef" providerId="ADAL" clId="{B4B9DF40-A05E-44CF-A2DA-9C2668B88A86}" dt="2024-02-06T21:18:38.985" v="847" actId="20577"/>
          <ac:spMkLst>
            <pc:docMk/>
            <pc:sldMk cId="2124160758" sldId="297"/>
            <ac:spMk id="20" creationId="{5043F7CD-A2E6-45B6-9F44-0C038F9CE70E}"/>
          </ac:spMkLst>
        </pc:spChg>
        <pc:graphicFrameChg chg="mod">
          <ac:chgData name="Marlon Abel Broncano Seminario" userId="e0fa02b5-0233-433a-97fc-7a0c8dfab9ef" providerId="ADAL" clId="{B4B9DF40-A05E-44CF-A2DA-9C2668B88A86}" dt="2024-02-05T20:59:02.900" v="14"/>
          <ac:graphicFrameMkLst>
            <pc:docMk/>
            <pc:sldMk cId="2124160758" sldId="297"/>
            <ac:graphicFrameMk id="2" creationId="{8DB89DD8-41CF-43A5-BE0C-E34F07EAFFA6}"/>
          </ac:graphicFrameMkLst>
        </pc:graphicFrameChg>
        <pc:graphicFrameChg chg="del">
          <ac:chgData name="Marlon Abel Broncano Seminario" userId="e0fa02b5-0233-433a-97fc-7a0c8dfab9ef" providerId="ADAL" clId="{B4B9DF40-A05E-44CF-A2DA-9C2668B88A86}" dt="2024-02-05T20:40:50.189" v="6" actId="478"/>
          <ac:graphicFrameMkLst>
            <pc:docMk/>
            <pc:sldMk cId="2124160758" sldId="297"/>
            <ac:graphicFrameMk id="23" creationId="{081D4D1A-B388-4AD7-B080-CBE999A06A31}"/>
          </ac:graphicFrameMkLst>
        </pc:graphicFrameChg>
        <pc:graphicFrameChg chg="add mod">
          <ac:chgData name="Marlon Abel Broncano Seminario" userId="e0fa02b5-0233-433a-97fc-7a0c8dfab9ef" providerId="ADAL" clId="{B4B9DF40-A05E-44CF-A2DA-9C2668B88A86}" dt="2024-02-06T21:18:27.330" v="845" actId="167"/>
          <ac:graphicFrameMkLst>
            <pc:docMk/>
            <pc:sldMk cId="2124160758" sldId="297"/>
            <ac:graphicFrameMk id="24" creationId="{081D4D1A-B388-4AD7-B080-CBE999A06A31}"/>
          </ac:graphicFrameMkLst>
        </pc:graphicFrameChg>
      </pc:sldChg>
      <pc:sldChg chg="addSp delSp modSp">
        <pc:chgData name="Marlon Abel Broncano Seminario" userId="e0fa02b5-0233-433a-97fc-7a0c8dfab9ef" providerId="ADAL" clId="{B4B9DF40-A05E-44CF-A2DA-9C2668B88A86}" dt="2024-02-06T22:38:25.275" v="1443" actId="20577"/>
        <pc:sldMkLst>
          <pc:docMk/>
          <pc:sldMk cId="4054365360" sldId="310"/>
        </pc:sldMkLst>
        <pc:spChg chg="mod">
          <ac:chgData name="Marlon Abel Broncano Seminario" userId="e0fa02b5-0233-433a-97fc-7a0c8dfab9ef" providerId="ADAL" clId="{B4B9DF40-A05E-44CF-A2DA-9C2668B88A86}" dt="2024-02-06T21:52:57.031" v="1118" actId="20577"/>
          <ac:spMkLst>
            <pc:docMk/>
            <pc:sldMk cId="4054365360" sldId="310"/>
            <ac:spMk id="19" creationId="{00000000-0000-0000-0000-000000000000}"/>
          </ac:spMkLst>
        </pc:spChg>
        <pc:spChg chg="mod">
          <ac:chgData name="Marlon Abel Broncano Seminario" userId="e0fa02b5-0233-433a-97fc-7a0c8dfab9ef" providerId="ADAL" clId="{B4B9DF40-A05E-44CF-A2DA-9C2668B88A86}" dt="2024-02-06T21:53:17.312" v="1123" actId="20577"/>
          <ac:spMkLst>
            <pc:docMk/>
            <pc:sldMk cId="4054365360" sldId="310"/>
            <ac:spMk id="23" creationId="{86DAC525-8021-4983-9BE9-26641587AD86}"/>
          </ac:spMkLst>
        </pc:spChg>
        <pc:spChg chg="del">
          <ac:chgData name="Marlon Abel Broncano Seminario" userId="e0fa02b5-0233-433a-97fc-7a0c8dfab9ef" providerId="ADAL" clId="{B4B9DF40-A05E-44CF-A2DA-9C2668B88A86}" dt="2024-02-06T21:54:39.224" v="1128" actId="478"/>
          <ac:spMkLst>
            <pc:docMk/>
            <pc:sldMk cId="4054365360" sldId="310"/>
            <ac:spMk id="24" creationId="{06DD33D2-BD03-4039-AD7E-795F0B080E6F}"/>
          </ac:spMkLst>
        </pc:spChg>
        <pc:spChg chg="mod">
          <ac:chgData name="Marlon Abel Broncano Seminario" userId="e0fa02b5-0233-433a-97fc-7a0c8dfab9ef" providerId="ADAL" clId="{B4B9DF40-A05E-44CF-A2DA-9C2668B88A86}" dt="2024-02-05T22:40:01.007" v="93"/>
          <ac:spMkLst>
            <pc:docMk/>
            <pc:sldMk cId="4054365360" sldId="310"/>
            <ac:spMk id="26" creationId="{9DE06B0D-9B10-4E1E-94CE-B3D20238D1EC}"/>
          </ac:spMkLst>
        </pc:spChg>
        <pc:spChg chg="mod">
          <ac:chgData name="Marlon Abel Broncano Seminario" userId="e0fa02b5-0233-433a-97fc-7a0c8dfab9ef" providerId="ADAL" clId="{B4B9DF40-A05E-44CF-A2DA-9C2668B88A86}" dt="2024-02-06T22:38:25.275" v="1443" actId="20577"/>
          <ac:spMkLst>
            <pc:docMk/>
            <pc:sldMk cId="4054365360" sldId="310"/>
            <ac:spMk id="27" creationId="{E75000D7-1BA3-91AA-0A0A-FB90A95BA2BA}"/>
          </ac:spMkLst>
        </pc:spChg>
        <pc:spChg chg="mod">
          <ac:chgData name="Marlon Abel Broncano Seminario" userId="e0fa02b5-0233-433a-97fc-7a0c8dfab9ef" providerId="ADAL" clId="{B4B9DF40-A05E-44CF-A2DA-9C2668B88A86}" dt="2024-02-06T21:53:46.295" v="1127" actId="20577"/>
          <ac:spMkLst>
            <pc:docMk/>
            <pc:sldMk cId="4054365360" sldId="310"/>
            <ac:spMk id="29" creationId="{00000000-0000-0000-0000-000000000000}"/>
          </ac:spMkLst>
        </pc:spChg>
        <pc:spChg chg="mod">
          <ac:chgData name="Marlon Abel Broncano Seminario" userId="e0fa02b5-0233-433a-97fc-7a0c8dfab9ef" providerId="ADAL" clId="{B4B9DF40-A05E-44CF-A2DA-9C2668B88A86}" dt="2024-02-06T21:55:02.071" v="1136" actId="20577"/>
          <ac:spMkLst>
            <pc:docMk/>
            <pc:sldMk cId="4054365360" sldId="310"/>
            <ac:spMk id="33" creationId="{E4D857D9-C21D-98F5-9FCE-BD64663E86FD}"/>
          </ac:spMkLst>
        </pc:spChg>
        <pc:spChg chg="add mod">
          <ac:chgData name="Marlon Abel Broncano Seminario" userId="e0fa02b5-0233-433a-97fc-7a0c8dfab9ef" providerId="ADAL" clId="{B4B9DF40-A05E-44CF-A2DA-9C2668B88A86}" dt="2024-02-06T21:54:49.618" v="1132" actId="1076"/>
          <ac:spMkLst>
            <pc:docMk/>
            <pc:sldMk cId="4054365360" sldId="310"/>
            <ac:spMk id="34" creationId="{93089B50-C9C0-4F45-A6EA-16AA0EE879BD}"/>
          </ac:spMkLst>
        </pc:spChg>
      </pc:sldChg>
      <pc:sldChg chg="modSp mod">
        <pc:chgData name="Marlon Abel Broncano Seminario" userId="e0fa02b5-0233-433a-97fc-7a0c8dfab9ef" providerId="ADAL" clId="{B4B9DF40-A05E-44CF-A2DA-9C2668B88A86}" dt="2024-02-06T22:35:06.002" v="1433" actId="27918"/>
        <pc:sldMkLst>
          <pc:docMk/>
          <pc:sldMk cId="686529105" sldId="312"/>
        </pc:sldMkLst>
        <pc:spChg chg="mod">
          <ac:chgData name="Marlon Abel Broncano Seminario" userId="e0fa02b5-0233-433a-97fc-7a0c8dfab9ef" providerId="ADAL" clId="{B4B9DF40-A05E-44CF-A2DA-9C2668B88A86}" dt="2024-02-06T22:34:24.626" v="1431" actId="1036"/>
          <ac:spMkLst>
            <pc:docMk/>
            <pc:sldMk cId="686529105" sldId="312"/>
            <ac:spMk id="2" creationId="{00000000-0000-0000-0000-000000000000}"/>
          </ac:spMkLst>
        </pc:spChg>
        <pc:spChg chg="mod">
          <ac:chgData name="Marlon Abel Broncano Seminario" userId="e0fa02b5-0233-433a-97fc-7a0c8dfab9ef" providerId="ADAL" clId="{B4B9DF40-A05E-44CF-A2DA-9C2668B88A86}" dt="2024-02-06T21:35:19.057" v="1088" actId="20577"/>
          <ac:spMkLst>
            <pc:docMk/>
            <pc:sldMk cId="686529105" sldId="312"/>
            <ac:spMk id="4" creationId="{00000000-0000-0000-0000-000000000000}"/>
          </ac:spMkLst>
        </pc:spChg>
        <pc:spChg chg="mod">
          <ac:chgData name="Marlon Abel Broncano Seminario" userId="e0fa02b5-0233-433a-97fc-7a0c8dfab9ef" providerId="ADAL" clId="{B4B9DF40-A05E-44CF-A2DA-9C2668B88A86}" dt="2024-02-06T22:34:24.626" v="1431" actId="1036"/>
          <ac:spMkLst>
            <pc:docMk/>
            <pc:sldMk cId="686529105" sldId="312"/>
            <ac:spMk id="6" creationId="{00000000-0000-0000-0000-000000000000}"/>
          </ac:spMkLst>
        </pc:spChg>
        <pc:spChg chg="mod">
          <ac:chgData name="Marlon Abel Broncano Seminario" userId="e0fa02b5-0233-433a-97fc-7a0c8dfab9ef" providerId="ADAL" clId="{B4B9DF40-A05E-44CF-A2DA-9C2668B88A86}" dt="2024-02-05T22:41:03.834" v="98" actId="20577"/>
          <ac:spMkLst>
            <pc:docMk/>
            <pc:sldMk cId="686529105" sldId="312"/>
            <ac:spMk id="7" creationId="{00000000-0000-0000-0000-000000000000}"/>
          </ac:spMkLst>
        </pc:spChg>
        <pc:graphicFrameChg chg="mod modGraphic">
          <ac:chgData name="Marlon Abel Broncano Seminario" userId="e0fa02b5-0233-433a-97fc-7a0c8dfab9ef" providerId="ADAL" clId="{B4B9DF40-A05E-44CF-A2DA-9C2668B88A86}" dt="2024-02-06T22:34:24.626" v="1431" actId="1036"/>
          <ac:graphicFrameMkLst>
            <pc:docMk/>
            <pc:sldMk cId="686529105" sldId="312"/>
            <ac:graphicFrameMk id="3" creationId="{421BBD93-1DA1-4BAF-A6E9-6F23B9CA5D17}"/>
          </ac:graphicFrameMkLst>
        </pc:graphicFrameChg>
        <pc:graphicFrameChg chg="mod">
          <ac:chgData name="Marlon Abel Broncano Seminario" userId="e0fa02b5-0233-433a-97fc-7a0c8dfab9ef" providerId="ADAL" clId="{B4B9DF40-A05E-44CF-A2DA-9C2668B88A86}" dt="2024-02-06T22:34:24.626" v="1431" actId="1036"/>
          <ac:graphicFrameMkLst>
            <pc:docMk/>
            <pc:sldMk cId="686529105" sldId="312"/>
            <ac:graphicFrameMk id="11" creationId="{4358B4E5-4032-4214-8E29-2C8015A7B7E9}"/>
          </ac:graphicFrameMkLst>
        </pc:graphicFrameChg>
      </pc:sldChg>
      <pc:sldChg chg="addSp delSp modSp">
        <pc:chgData name="Marlon Abel Broncano Seminario" userId="e0fa02b5-0233-433a-97fc-7a0c8dfab9ef" providerId="ADAL" clId="{B4B9DF40-A05E-44CF-A2DA-9C2668B88A86}" dt="2024-02-06T22:08:09.540" v="1262" actId="1036"/>
        <pc:sldMkLst>
          <pc:docMk/>
          <pc:sldMk cId="64703956" sldId="313"/>
        </pc:sldMkLst>
        <pc:spChg chg="mod">
          <ac:chgData name="Marlon Abel Broncano Seminario" userId="e0fa02b5-0233-433a-97fc-7a0c8dfab9ef" providerId="ADAL" clId="{B4B9DF40-A05E-44CF-A2DA-9C2668B88A86}" dt="2024-02-06T20:09:21.857" v="471" actId="20577"/>
          <ac:spMkLst>
            <pc:docMk/>
            <pc:sldMk cId="64703956" sldId="313"/>
            <ac:spMk id="2" creationId="{00000000-0000-0000-0000-000000000000}"/>
          </ac:spMkLst>
        </pc:spChg>
        <pc:spChg chg="mod">
          <ac:chgData name="Marlon Abel Broncano Seminario" userId="e0fa02b5-0233-433a-97fc-7a0c8dfab9ef" providerId="ADAL" clId="{B4B9DF40-A05E-44CF-A2DA-9C2668B88A86}" dt="2024-02-06T20:07:24.047" v="448" actId="1038"/>
          <ac:spMkLst>
            <pc:docMk/>
            <pc:sldMk cId="64703956" sldId="313"/>
            <ac:spMk id="3" creationId="{790A523A-E114-4CD9-A2C4-2974852021B6}"/>
          </ac:spMkLst>
        </pc:spChg>
        <pc:spChg chg="mod">
          <ac:chgData name="Marlon Abel Broncano Seminario" userId="e0fa02b5-0233-433a-97fc-7a0c8dfab9ef" providerId="ADAL" clId="{B4B9DF40-A05E-44CF-A2DA-9C2668B88A86}" dt="2024-02-06T20:07:24.047" v="448" actId="1038"/>
          <ac:spMkLst>
            <pc:docMk/>
            <pc:sldMk cId="64703956" sldId="313"/>
            <ac:spMk id="11" creationId="{5695FC70-5E6F-4CA1-9719-A919027D1C1B}"/>
          </ac:spMkLst>
        </pc:spChg>
        <pc:spChg chg="del">
          <ac:chgData name="Marlon Abel Broncano Seminario" userId="e0fa02b5-0233-433a-97fc-7a0c8dfab9ef" providerId="ADAL" clId="{B4B9DF40-A05E-44CF-A2DA-9C2668B88A86}" dt="2024-02-06T20:04:14.163" v="312" actId="478"/>
          <ac:spMkLst>
            <pc:docMk/>
            <pc:sldMk cId="64703956" sldId="313"/>
            <ac:spMk id="13" creationId="{EBDC3949-0EA9-4D33-B281-B42122EBB4DB}"/>
          </ac:spMkLst>
        </pc:spChg>
        <pc:spChg chg="del">
          <ac:chgData name="Marlon Abel Broncano Seminario" userId="e0fa02b5-0233-433a-97fc-7a0c8dfab9ef" providerId="ADAL" clId="{B4B9DF40-A05E-44CF-A2DA-9C2668B88A86}" dt="2024-02-06T20:05:03.467" v="430" actId="478"/>
          <ac:spMkLst>
            <pc:docMk/>
            <pc:sldMk cId="64703956" sldId="313"/>
            <ac:spMk id="15" creationId="{CDF69ED7-F253-4221-B990-A7E2C572A93C}"/>
          </ac:spMkLst>
        </pc:spChg>
        <pc:spChg chg="mod">
          <ac:chgData name="Marlon Abel Broncano Seminario" userId="e0fa02b5-0233-433a-97fc-7a0c8dfab9ef" providerId="ADAL" clId="{B4B9DF40-A05E-44CF-A2DA-9C2668B88A86}" dt="2024-02-06T20:07:24.047" v="448" actId="1038"/>
          <ac:spMkLst>
            <pc:docMk/>
            <pc:sldMk cId="64703956" sldId="313"/>
            <ac:spMk id="17" creationId="{7D1DD1C9-87C1-4C4F-B2BD-FE65F5381C5F}"/>
          </ac:spMkLst>
        </pc:spChg>
        <pc:spChg chg="del mod">
          <ac:chgData name="Marlon Abel Broncano Seminario" userId="e0fa02b5-0233-433a-97fc-7a0c8dfab9ef" providerId="ADAL" clId="{B4B9DF40-A05E-44CF-A2DA-9C2668B88A86}" dt="2024-02-06T22:07:48.907" v="1251" actId="478"/>
          <ac:spMkLst>
            <pc:docMk/>
            <pc:sldMk cId="64703956" sldId="313"/>
            <ac:spMk id="19" creationId="{62D41D7F-A057-4638-AAB4-FDB95AAB5ED7}"/>
          </ac:spMkLst>
        </pc:spChg>
        <pc:spChg chg="mod">
          <ac:chgData name="Marlon Abel Broncano Seminario" userId="e0fa02b5-0233-433a-97fc-7a0c8dfab9ef" providerId="ADAL" clId="{B4B9DF40-A05E-44CF-A2DA-9C2668B88A86}" dt="2024-02-06T20:07:24.047" v="448" actId="1038"/>
          <ac:spMkLst>
            <pc:docMk/>
            <pc:sldMk cId="64703956" sldId="313"/>
            <ac:spMk id="20" creationId="{911733C2-F961-444B-A97F-2F31EEC1E845}"/>
          </ac:spMkLst>
        </pc:spChg>
        <pc:spChg chg="del">
          <ac:chgData name="Marlon Abel Broncano Seminario" userId="e0fa02b5-0233-433a-97fc-7a0c8dfab9ef" providerId="ADAL" clId="{B4B9DF40-A05E-44CF-A2DA-9C2668B88A86}" dt="2024-02-06T20:06:23.110" v="434" actId="478"/>
          <ac:spMkLst>
            <pc:docMk/>
            <pc:sldMk cId="64703956" sldId="313"/>
            <ac:spMk id="21" creationId="{7C6C176C-468A-47B9-9B84-55985AD48281}"/>
          </ac:spMkLst>
        </pc:spChg>
        <pc:spChg chg="del">
          <ac:chgData name="Marlon Abel Broncano Seminario" userId="e0fa02b5-0233-433a-97fc-7a0c8dfab9ef" providerId="ADAL" clId="{B4B9DF40-A05E-44CF-A2DA-9C2668B88A86}" dt="2024-02-06T20:04:43.384" v="426" actId="478"/>
          <ac:spMkLst>
            <pc:docMk/>
            <pc:sldMk cId="64703956" sldId="313"/>
            <ac:spMk id="23" creationId="{6CA46F03-57EC-426E-8C8C-29DB5375ED3C}"/>
          </ac:spMkLst>
        </pc:spChg>
        <pc:spChg chg="add mod">
          <ac:chgData name="Marlon Abel Broncano Seminario" userId="e0fa02b5-0233-433a-97fc-7a0c8dfab9ef" providerId="ADAL" clId="{B4B9DF40-A05E-44CF-A2DA-9C2668B88A86}" dt="2024-02-06T20:07:24.047" v="448" actId="1038"/>
          <ac:spMkLst>
            <pc:docMk/>
            <pc:sldMk cId="64703956" sldId="313"/>
            <ac:spMk id="24" creationId="{0775CFB2-1C76-4B85-ADEE-20B42153CED5}"/>
          </ac:spMkLst>
        </pc:spChg>
        <pc:spChg chg="add mod">
          <ac:chgData name="Marlon Abel Broncano Seminario" userId="e0fa02b5-0233-433a-97fc-7a0c8dfab9ef" providerId="ADAL" clId="{B4B9DF40-A05E-44CF-A2DA-9C2668B88A86}" dt="2024-02-06T20:07:24.047" v="448" actId="1038"/>
          <ac:spMkLst>
            <pc:docMk/>
            <pc:sldMk cId="64703956" sldId="313"/>
            <ac:spMk id="25" creationId="{902A0887-2180-4CA9-9125-43E977015178}"/>
          </ac:spMkLst>
        </pc:spChg>
        <pc:spChg chg="add mod">
          <ac:chgData name="Marlon Abel Broncano Seminario" userId="e0fa02b5-0233-433a-97fc-7a0c8dfab9ef" providerId="ADAL" clId="{B4B9DF40-A05E-44CF-A2DA-9C2668B88A86}" dt="2024-02-06T20:07:24.047" v="448" actId="1038"/>
          <ac:spMkLst>
            <pc:docMk/>
            <pc:sldMk cId="64703956" sldId="313"/>
            <ac:spMk id="26" creationId="{6EC7EAD8-B1DA-4EC3-9709-9DCB7C8B8645}"/>
          </ac:spMkLst>
        </pc:spChg>
        <pc:spChg chg="add mod">
          <ac:chgData name="Marlon Abel Broncano Seminario" userId="e0fa02b5-0233-433a-97fc-7a0c8dfab9ef" providerId="ADAL" clId="{B4B9DF40-A05E-44CF-A2DA-9C2668B88A86}" dt="2024-02-06T20:07:24.047" v="448" actId="1038"/>
          <ac:spMkLst>
            <pc:docMk/>
            <pc:sldMk cId="64703956" sldId="313"/>
            <ac:spMk id="27" creationId="{FC444548-BA49-41B7-B990-85E7F4113905}"/>
          </ac:spMkLst>
        </pc:spChg>
        <pc:spChg chg="add mod">
          <ac:chgData name="Marlon Abel Broncano Seminario" userId="e0fa02b5-0233-433a-97fc-7a0c8dfab9ef" providerId="ADAL" clId="{B4B9DF40-A05E-44CF-A2DA-9C2668B88A86}" dt="2024-02-06T22:08:09.540" v="1262" actId="1036"/>
          <ac:spMkLst>
            <pc:docMk/>
            <pc:sldMk cId="64703956" sldId="313"/>
            <ac:spMk id="28" creationId="{552D4158-DD66-4EDE-848E-C8A61F609875}"/>
          </ac:spMkLst>
        </pc:spChg>
        <pc:graphicFrameChg chg="mod modGraphic">
          <ac:chgData name="Marlon Abel Broncano Seminario" userId="e0fa02b5-0233-433a-97fc-7a0c8dfab9ef" providerId="ADAL" clId="{B4B9DF40-A05E-44CF-A2DA-9C2668B88A86}" dt="2024-02-06T20:02:42.618" v="311"/>
          <ac:graphicFrameMkLst>
            <pc:docMk/>
            <pc:sldMk cId="64703956" sldId="313"/>
            <ac:graphicFrameMk id="10" creationId="{90184BEA-0A12-8FC7-1C63-5C3F2CF2259F}"/>
          </ac:graphicFrameMkLst>
        </pc:graphicFrameChg>
      </pc:sldChg>
      <pc:sldChg chg="addSp delSp modSp mod">
        <pc:chgData name="Marlon Abel Broncano Seminario" userId="e0fa02b5-0233-433a-97fc-7a0c8dfab9ef" providerId="ADAL" clId="{B4B9DF40-A05E-44CF-A2DA-9C2668B88A86}" dt="2024-02-06T21:35:39.978" v="1089" actId="27918"/>
        <pc:sldMkLst>
          <pc:docMk/>
          <pc:sldMk cId="3689681961" sldId="322"/>
        </pc:sldMkLst>
        <pc:spChg chg="del mod">
          <ac:chgData name="Marlon Abel Broncano Seminario" userId="e0fa02b5-0233-433a-97fc-7a0c8dfab9ef" providerId="ADAL" clId="{B4B9DF40-A05E-44CF-A2DA-9C2668B88A86}" dt="2024-02-06T17:26:57.157" v="288" actId="478"/>
          <ac:spMkLst>
            <pc:docMk/>
            <pc:sldMk cId="3689681961" sldId="322"/>
            <ac:spMk id="3" creationId="{00000000-0000-0000-0000-000000000000}"/>
          </ac:spMkLst>
        </pc:spChg>
        <pc:spChg chg="mod">
          <ac:chgData name="Marlon Abel Broncano Seminario" userId="e0fa02b5-0233-433a-97fc-7a0c8dfab9ef" providerId="ADAL" clId="{B4B9DF40-A05E-44CF-A2DA-9C2668B88A86}" dt="2024-02-06T17:26:40.042" v="254" actId="1076"/>
          <ac:spMkLst>
            <pc:docMk/>
            <pc:sldMk cId="3689681961" sldId="322"/>
            <ac:spMk id="6" creationId="{C3B63311-0413-4794-AC26-C52F95AC0AA5}"/>
          </ac:spMkLst>
        </pc:spChg>
        <pc:spChg chg="mod">
          <ac:chgData name="Marlon Abel Broncano Seminario" userId="e0fa02b5-0233-433a-97fc-7a0c8dfab9ef" providerId="ADAL" clId="{B4B9DF40-A05E-44CF-A2DA-9C2668B88A86}" dt="2024-02-06T17:27:06.908" v="295" actId="20577"/>
          <ac:spMkLst>
            <pc:docMk/>
            <pc:sldMk cId="3689681961" sldId="322"/>
            <ac:spMk id="8" creationId="{00000000-0000-0000-0000-000000000000}"/>
          </ac:spMkLst>
        </pc:spChg>
        <pc:spChg chg="mod">
          <ac:chgData name="Marlon Abel Broncano Seminario" userId="e0fa02b5-0233-433a-97fc-7a0c8dfab9ef" providerId="ADAL" clId="{B4B9DF40-A05E-44CF-A2DA-9C2668B88A86}" dt="2024-02-06T17:26:43.640" v="255" actId="1076"/>
          <ac:spMkLst>
            <pc:docMk/>
            <pc:sldMk cId="3689681961" sldId="322"/>
            <ac:spMk id="18" creationId="{96D9294E-7C1D-4B0A-B18C-809D721EF31D}"/>
          </ac:spMkLst>
        </pc:spChg>
        <pc:graphicFrameChg chg="add mod">
          <ac:chgData name="Marlon Abel Broncano Seminario" userId="e0fa02b5-0233-433a-97fc-7a0c8dfab9ef" providerId="ADAL" clId="{B4B9DF40-A05E-44CF-A2DA-9C2668B88A86}" dt="2024-02-06T17:26:30.787" v="253"/>
          <ac:graphicFrameMkLst>
            <pc:docMk/>
            <pc:sldMk cId="3689681961" sldId="322"/>
            <ac:graphicFrameMk id="14" creationId="{24D6F7AD-5B1D-09D2-BD2B-5AE4DEB82E09}"/>
          </ac:graphicFrameMkLst>
        </pc:graphicFrameChg>
        <pc:graphicFrameChg chg="del">
          <ac:chgData name="Marlon Abel Broncano Seminario" userId="e0fa02b5-0233-433a-97fc-7a0c8dfab9ef" providerId="ADAL" clId="{B4B9DF40-A05E-44CF-A2DA-9C2668B88A86}" dt="2024-02-06T17:19:35.175" v="137" actId="478"/>
          <ac:graphicFrameMkLst>
            <pc:docMk/>
            <pc:sldMk cId="3689681961" sldId="322"/>
            <ac:graphicFrameMk id="15" creationId="{24D6F7AD-5B1D-09D2-BD2B-5AE4DEB82E09}"/>
          </ac:graphicFrameMkLst>
        </pc:graphicFrameChg>
      </pc:sldChg>
      <pc:sldChg chg="addSp delSp modSp mod">
        <pc:chgData name="Marlon Abel Broncano Seminario" userId="e0fa02b5-0233-433a-97fc-7a0c8dfab9ef" providerId="ADAL" clId="{B4B9DF40-A05E-44CF-A2DA-9C2668B88A86}" dt="2024-02-06T22:26:06.244" v="1389" actId="20577"/>
        <pc:sldMkLst>
          <pc:docMk/>
          <pc:sldMk cId="2084413855" sldId="323"/>
        </pc:sldMkLst>
        <pc:spChg chg="mod">
          <ac:chgData name="Marlon Abel Broncano Seminario" userId="e0fa02b5-0233-433a-97fc-7a0c8dfab9ef" providerId="ADAL" clId="{B4B9DF40-A05E-44CF-A2DA-9C2668B88A86}" dt="2024-02-06T22:26:06.244" v="1389" actId="20577"/>
          <ac:spMkLst>
            <pc:docMk/>
            <pc:sldMk cId="2084413855" sldId="323"/>
            <ac:spMk id="2" creationId="{00000000-0000-0000-0000-000000000000}"/>
          </ac:spMkLst>
        </pc:spChg>
        <pc:spChg chg="mod">
          <ac:chgData name="Marlon Abel Broncano Seminario" userId="e0fa02b5-0233-433a-97fc-7a0c8dfab9ef" providerId="ADAL" clId="{B4B9DF40-A05E-44CF-A2DA-9C2668B88A86}" dt="2024-02-06T22:02:36.826" v="1183" actId="20577"/>
          <ac:spMkLst>
            <pc:docMk/>
            <pc:sldMk cId="2084413855" sldId="323"/>
            <ac:spMk id="5" creationId="{1768C3E7-2032-AE47-347B-3A6DEC946EE7}"/>
          </ac:spMkLst>
        </pc:spChg>
        <pc:spChg chg="mod">
          <ac:chgData name="Marlon Abel Broncano Seminario" userId="e0fa02b5-0233-433a-97fc-7a0c8dfab9ef" providerId="ADAL" clId="{B4B9DF40-A05E-44CF-A2DA-9C2668B88A86}" dt="2024-02-06T21:58:30.354" v="1140" actId="20577"/>
          <ac:spMkLst>
            <pc:docMk/>
            <pc:sldMk cId="2084413855" sldId="323"/>
            <ac:spMk id="9" creationId="{5043F7CD-A2E6-45B6-9F44-0C038F9CE70E}"/>
          </ac:spMkLst>
        </pc:spChg>
        <pc:spChg chg="mod">
          <ac:chgData name="Marlon Abel Broncano Seminario" userId="e0fa02b5-0233-433a-97fc-7a0c8dfab9ef" providerId="ADAL" clId="{B4B9DF40-A05E-44CF-A2DA-9C2668B88A86}" dt="2024-02-06T22:02:31.143" v="1181" actId="20577"/>
          <ac:spMkLst>
            <pc:docMk/>
            <pc:sldMk cId="2084413855" sldId="323"/>
            <ac:spMk id="13" creationId="{29986534-415B-4A02-A510-4B8839010B87}"/>
          </ac:spMkLst>
        </pc:spChg>
        <pc:spChg chg="add">
          <ac:chgData name="Marlon Abel Broncano Seminario" userId="e0fa02b5-0233-433a-97fc-7a0c8dfab9ef" providerId="ADAL" clId="{B4B9DF40-A05E-44CF-A2DA-9C2668B88A86}" dt="2024-02-05T22:52:00.456" v="130"/>
          <ac:spMkLst>
            <pc:docMk/>
            <pc:sldMk cId="2084413855" sldId="323"/>
            <ac:spMk id="35" creationId="{00000000-0008-0000-0500-000004000000}"/>
          </ac:spMkLst>
        </pc:spChg>
        <pc:spChg chg="add">
          <ac:chgData name="Marlon Abel Broncano Seminario" userId="e0fa02b5-0233-433a-97fc-7a0c8dfab9ef" providerId="ADAL" clId="{B4B9DF40-A05E-44CF-A2DA-9C2668B88A86}" dt="2024-02-05T22:52:00.456" v="130"/>
          <ac:spMkLst>
            <pc:docMk/>
            <pc:sldMk cId="2084413855" sldId="323"/>
            <ac:spMk id="36" creationId="{00000000-0008-0000-0500-000005000000}"/>
          </ac:spMkLst>
        </pc:spChg>
        <pc:spChg chg="add">
          <ac:chgData name="Marlon Abel Broncano Seminario" userId="e0fa02b5-0233-433a-97fc-7a0c8dfab9ef" providerId="ADAL" clId="{B4B9DF40-A05E-44CF-A2DA-9C2668B88A86}" dt="2024-02-05T22:52:00.456" v="130"/>
          <ac:spMkLst>
            <pc:docMk/>
            <pc:sldMk cId="2084413855" sldId="323"/>
            <ac:spMk id="44" creationId="{00000000-0008-0000-0500-00000C000000}"/>
          </ac:spMkLst>
        </pc:spChg>
        <pc:spChg chg="add">
          <ac:chgData name="Marlon Abel Broncano Seminario" userId="e0fa02b5-0233-433a-97fc-7a0c8dfab9ef" providerId="ADAL" clId="{B4B9DF40-A05E-44CF-A2DA-9C2668B88A86}" dt="2024-02-05T22:52:00.456" v="130"/>
          <ac:spMkLst>
            <pc:docMk/>
            <pc:sldMk cId="2084413855" sldId="323"/>
            <ac:spMk id="45" creationId="{00000000-0008-0000-0500-00000D000000}"/>
          </ac:spMkLst>
        </pc:spChg>
        <pc:spChg chg="add">
          <ac:chgData name="Marlon Abel Broncano Seminario" userId="e0fa02b5-0233-433a-97fc-7a0c8dfab9ef" providerId="ADAL" clId="{B4B9DF40-A05E-44CF-A2DA-9C2668B88A86}" dt="2024-02-05T22:52:00.456" v="130"/>
          <ac:spMkLst>
            <pc:docMk/>
            <pc:sldMk cId="2084413855" sldId="323"/>
            <ac:spMk id="46" creationId="{00000000-0008-0000-0500-00000E000000}"/>
          </ac:spMkLst>
        </pc:spChg>
        <pc:spChg chg="add">
          <ac:chgData name="Marlon Abel Broncano Seminario" userId="e0fa02b5-0233-433a-97fc-7a0c8dfab9ef" providerId="ADAL" clId="{B4B9DF40-A05E-44CF-A2DA-9C2668B88A86}" dt="2024-02-05T22:52:00.456" v="130"/>
          <ac:spMkLst>
            <pc:docMk/>
            <pc:sldMk cId="2084413855" sldId="323"/>
            <ac:spMk id="47" creationId="{00000000-0008-0000-0500-00000F000000}"/>
          </ac:spMkLst>
        </pc:spChg>
        <pc:spChg chg="add">
          <ac:chgData name="Marlon Abel Broncano Seminario" userId="e0fa02b5-0233-433a-97fc-7a0c8dfab9ef" providerId="ADAL" clId="{B4B9DF40-A05E-44CF-A2DA-9C2668B88A86}" dt="2024-02-05T22:52:00.456" v="130"/>
          <ac:spMkLst>
            <pc:docMk/>
            <pc:sldMk cId="2084413855" sldId="323"/>
            <ac:spMk id="48" creationId="{00000000-0008-0000-0500-000010000000}"/>
          </ac:spMkLst>
        </pc:spChg>
        <pc:spChg chg="add">
          <ac:chgData name="Marlon Abel Broncano Seminario" userId="e0fa02b5-0233-433a-97fc-7a0c8dfab9ef" providerId="ADAL" clId="{B4B9DF40-A05E-44CF-A2DA-9C2668B88A86}" dt="2024-02-05T22:52:00.456" v="130"/>
          <ac:spMkLst>
            <pc:docMk/>
            <pc:sldMk cId="2084413855" sldId="323"/>
            <ac:spMk id="49" creationId="{00000000-0008-0000-0500-000011000000}"/>
          </ac:spMkLst>
        </pc:spChg>
        <pc:spChg chg="add">
          <ac:chgData name="Marlon Abel Broncano Seminario" userId="e0fa02b5-0233-433a-97fc-7a0c8dfab9ef" providerId="ADAL" clId="{B4B9DF40-A05E-44CF-A2DA-9C2668B88A86}" dt="2024-02-05T22:52:00.456" v="130"/>
          <ac:spMkLst>
            <pc:docMk/>
            <pc:sldMk cId="2084413855" sldId="323"/>
            <ac:spMk id="50" creationId="{00000000-0008-0000-0500-000012000000}"/>
          </ac:spMkLst>
        </pc:spChg>
        <pc:spChg chg="add">
          <ac:chgData name="Marlon Abel Broncano Seminario" userId="e0fa02b5-0233-433a-97fc-7a0c8dfab9ef" providerId="ADAL" clId="{B4B9DF40-A05E-44CF-A2DA-9C2668B88A86}" dt="2024-02-05T22:52:00.456" v="130"/>
          <ac:spMkLst>
            <pc:docMk/>
            <pc:sldMk cId="2084413855" sldId="323"/>
            <ac:spMk id="51" creationId="{00000000-0008-0000-0500-000013000000}"/>
          </ac:spMkLst>
        </pc:spChg>
        <pc:spChg chg="mod">
          <ac:chgData name="Marlon Abel Broncano Seminario" userId="e0fa02b5-0233-433a-97fc-7a0c8dfab9ef" providerId="ADAL" clId="{B4B9DF40-A05E-44CF-A2DA-9C2668B88A86}" dt="2024-02-05T22:40:47.263" v="96"/>
          <ac:spMkLst>
            <pc:docMk/>
            <pc:sldMk cId="2084413855" sldId="323"/>
            <ac:spMk id="54" creationId="{00000000-0008-0000-0500-000004000000}"/>
          </ac:spMkLst>
        </pc:spChg>
        <pc:spChg chg="mod">
          <ac:chgData name="Marlon Abel Broncano Seminario" userId="e0fa02b5-0233-433a-97fc-7a0c8dfab9ef" providerId="ADAL" clId="{B4B9DF40-A05E-44CF-A2DA-9C2668B88A86}" dt="2024-02-05T22:40:37.535" v="95"/>
          <ac:spMkLst>
            <pc:docMk/>
            <pc:sldMk cId="2084413855" sldId="323"/>
            <ac:spMk id="55" creationId="{00000000-0008-0000-0500-000005000000}"/>
          </ac:spMkLst>
        </pc:spChg>
        <pc:grpChg chg="del">
          <ac:chgData name="Marlon Abel Broncano Seminario" userId="e0fa02b5-0233-433a-97fc-7a0c8dfab9ef" providerId="ADAL" clId="{B4B9DF40-A05E-44CF-A2DA-9C2668B88A86}" dt="2024-02-05T22:51:51.935" v="128" actId="478"/>
          <ac:grpSpMkLst>
            <pc:docMk/>
            <pc:sldMk cId="2084413855" sldId="323"/>
            <ac:grpSpMk id="32" creationId="{00000000-0008-0000-0500-000002000000}"/>
          </ac:grpSpMkLst>
        </pc:grpChg>
        <pc:grpChg chg="add mod">
          <ac:chgData name="Marlon Abel Broncano Seminario" userId="e0fa02b5-0233-433a-97fc-7a0c8dfab9ef" providerId="ADAL" clId="{B4B9DF40-A05E-44CF-A2DA-9C2668B88A86}" dt="2024-02-05T22:52:05.598" v="131" actId="1076"/>
          <ac:grpSpMkLst>
            <pc:docMk/>
            <pc:sldMk cId="2084413855" sldId="323"/>
            <ac:grpSpMk id="33" creationId="{00000000-0008-0000-0500-000002000000}"/>
          </ac:grpSpMkLst>
        </pc:grpChg>
        <pc:grpChg chg="add mod">
          <ac:chgData name="Marlon Abel Broncano Seminario" userId="e0fa02b5-0233-433a-97fc-7a0c8dfab9ef" providerId="ADAL" clId="{B4B9DF40-A05E-44CF-A2DA-9C2668B88A86}" dt="2024-02-05T22:52:00.456" v="130"/>
          <ac:grpSpMkLst>
            <pc:docMk/>
            <pc:sldMk cId="2084413855" sldId="323"/>
            <ac:grpSpMk id="34" creationId="{00000000-0008-0000-0500-000003000000}"/>
          </ac:grpSpMkLst>
        </pc:grpChg>
        <pc:grpChg chg="add mod">
          <ac:chgData name="Marlon Abel Broncano Seminario" userId="e0fa02b5-0233-433a-97fc-7a0c8dfab9ef" providerId="ADAL" clId="{B4B9DF40-A05E-44CF-A2DA-9C2668B88A86}" dt="2024-02-05T22:52:00.456" v="130"/>
          <ac:grpSpMkLst>
            <pc:docMk/>
            <pc:sldMk cId="2084413855" sldId="323"/>
            <ac:grpSpMk id="39" creationId="{00000000-0008-0000-0500-000008000000}"/>
          </ac:grpSpMkLst>
        </pc:grpChg>
        <pc:grpChg chg="add mod">
          <ac:chgData name="Marlon Abel Broncano Seminario" userId="e0fa02b5-0233-433a-97fc-7a0c8dfab9ef" providerId="ADAL" clId="{B4B9DF40-A05E-44CF-A2DA-9C2668B88A86}" dt="2024-02-05T22:52:00.456" v="130"/>
          <ac:grpSpMkLst>
            <pc:docMk/>
            <pc:sldMk cId="2084413855" sldId="323"/>
            <ac:grpSpMk id="40" creationId="{00000000-0008-0000-0500-000009000000}"/>
          </ac:grpSpMkLst>
        </pc:grpChg>
        <pc:grpChg chg="add mod">
          <ac:chgData name="Marlon Abel Broncano Seminario" userId="e0fa02b5-0233-433a-97fc-7a0c8dfab9ef" providerId="ADAL" clId="{B4B9DF40-A05E-44CF-A2DA-9C2668B88A86}" dt="2024-02-05T22:52:00.456" v="130"/>
          <ac:grpSpMkLst>
            <pc:docMk/>
            <pc:sldMk cId="2084413855" sldId="323"/>
            <ac:grpSpMk id="41" creationId="{00000000-0008-0000-0500-00000A000000}"/>
          </ac:grpSpMkLst>
        </pc:grpChg>
        <pc:grpChg chg="add mod">
          <ac:chgData name="Marlon Abel Broncano Seminario" userId="e0fa02b5-0233-433a-97fc-7a0c8dfab9ef" providerId="ADAL" clId="{B4B9DF40-A05E-44CF-A2DA-9C2668B88A86}" dt="2024-02-05T22:52:00.456" v="130"/>
          <ac:grpSpMkLst>
            <pc:docMk/>
            <pc:sldMk cId="2084413855" sldId="323"/>
            <ac:grpSpMk id="43" creationId="{00000000-0008-0000-0500-00000B000000}"/>
          </ac:grpSpMkLst>
        </pc:grpChg>
        <pc:graphicFrameChg chg="mod">
          <ac:chgData name="Marlon Abel Broncano Seminario" userId="e0fa02b5-0233-433a-97fc-7a0c8dfab9ef" providerId="ADAL" clId="{B4B9DF40-A05E-44CF-A2DA-9C2668B88A86}" dt="2024-02-05T22:51:43.815" v="127"/>
          <ac:graphicFrameMkLst>
            <pc:docMk/>
            <pc:sldMk cId="2084413855" sldId="323"/>
            <ac:graphicFrameMk id="31" creationId="{00000000-0008-0000-0500-000014000000}"/>
          </ac:graphicFrameMkLst>
        </pc:graphicFrameChg>
        <pc:graphicFrameChg chg="add mod">
          <ac:chgData name="Marlon Abel Broncano Seminario" userId="e0fa02b5-0233-433a-97fc-7a0c8dfab9ef" providerId="ADAL" clId="{B4B9DF40-A05E-44CF-A2DA-9C2668B88A86}" dt="2024-02-05T22:55:31.287" v="135" actId="207"/>
          <ac:graphicFrameMkLst>
            <pc:docMk/>
            <pc:sldMk cId="2084413855" sldId="323"/>
            <ac:graphicFrameMk id="37" creationId="{00000000-0008-0000-0500-000006000000}"/>
          </ac:graphicFrameMkLst>
        </pc:graphicFrameChg>
        <pc:cxnChg chg="add">
          <ac:chgData name="Marlon Abel Broncano Seminario" userId="e0fa02b5-0233-433a-97fc-7a0c8dfab9ef" providerId="ADAL" clId="{B4B9DF40-A05E-44CF-A2DA-9C2668B88A86}" dt="2024-02-05T22:52:00.456" v="130"/>
          <ac:cxnSpMkLst>
            <pc:docMk/>
            <pc:sldMk cId="2084413855" sldId="323"/>
            <ac:cxnSpMk id="38" creationId="{00000000-0008-0000-0500-000007000000}"/>
          </ac:cxnSpMkLst>
        </pc:cxnChg>
      </pc:sldChg>
      <pc:sldChg chg="addSp delSp modSp">
        <pc:chgData name="Marlon Abel Broncano Seminario" userId="e0fa02b5-0233-433a-97fc-7a0c8dfab9ef" providerId="ADAL" clId="{B4B9DF40-A05E-44CF-A2DA-9C2668B88A86}" dt="2024-02-06T22:11:30.159" v="1273" actId="20577"/>
        <pc:sldMkLst>
          <pc:docMk/>
          <pc:sldMk cId="434249072" sldId="324"/>
        </pc:sldMkLst>
        <pc:spChg chg="mod">
          <ac:chgData name="Marlon Abel Broncano Seminario" userId="e0fa02b5-0233-433a-97fc-7a0c8dfab9ef" providerId="ADAL" clId="{B4B9DF40-A05E-44CF-A2DA-9C2668B88A86}" dt="2024-02-06T22:04:34.877" v="1226" actId="20577"/>
          <ac:spMkLst>
            <pc:docMk/>
            <pc:sldMk cId="434249072" sldId="324"/>
            <ac:spMk id="2" creationId="{00000000-0000-0000-0000-000000000000}"/>
          </ac:spMkLst>
        </pc:spChg>
        <pc:spChg chg="mod">
          <ac:chgData name="Marlon Abel Broncano Seminario" userId="e0fa02b5-0233-433a-97fc-7a0c8dfab9ef" providerId="ADAL" clId="{B4B9DF40-A05E-44CF-A2DA-9C2668B88A86}" dt="2024-02-06T21:09:36.349" v="740" actId="1037"/>
          <ac:spMkLst>
            <pc:docMk/>
            <pc:sldMk cId="434249072" sldId="324"/>
            <ac:spMk id="6" creationId="{00000000-0000-0000-0000-000000000000}"/>
          </ac:spMkLst>
        </pc:spChg>
        <pc:spChg chg="mod">
          <ac:chgData name="Marlon Abel Broncano Seminario" userId="e0fa02b5-0233-433a-97fc-7a0c8dfab9ef" providerId="ADAL" clId="{B4B9DF40-A05E-44CF-A2DA-9C2668B88A86}" dt="2024-02-06T22:04:58.315" v="1232" actId="20577"/>
          <ac:spMkLst>
            <pc:docMk/>
            <pc:sldMk cId="434249072" sldId="324"/>
            <ac:spMk id="9" creationId="{00000000-0000-0000-0000-000000000000}"/>
          </ac:spMkLst>
        </pc:spChg>
        <pc:spChg chg="mod">
          <ac:chgData name="Marlon Abel Broncano Seminario" userId="e0fa02b5-0233-433a-97fc-7a0c8dfab9ef" providerId="ADAL" clId="{B4B9DF40-A05E-44CF-A2DA-9C2668B88A86}" dt="2024-02-06T22:05:16.902" v="1250" actId="20577"/>
          <ac:spMkLst>
            <pc:docMk/>
            <pc:sldMk cId="434249072" sldId="324"/>
            <ac:spMk id="10" creationId="{00000000-0000-0000-0000-000000000000}"/>
          </ac:spMkLst>
        </pc:spChg>
        <pc:spChg chg="mod">
          <ac:chgData name="Marlon Abel Broncano Seminario" userId="e0fa02b5-0233-433a-97fc-7a0c8dfab9ef" providerId="ADAL" clId="{B4B9DF40-A05E-44CF-A2DA-9C2668B88A86}" dt="2024-02-06T22:11:30.159" v="1273" actId="20577"/>
          <ac:spMkLst>
            <pc:docMk/>
            <pc:sldMk cId="434249072" sldId="324"/>
            <ac:spMk id="12" creationId="{00000000-0000-0000-0000-000000000000}"/>
          </ac:spMkLst>
        </pc:spChg>
        <pc:spChg chg="mod">
          <ac:chgData name="Marlon Abel Broncano Seminario" userId="e0fa02b5-0233-433a-97fc-7a0c8dfab9ef" providerId="ADAL" clId="{B4B9DF40-A05E-44CF-A2DA-9C2668B88A86}" dt="2024-02-06T21:10:12.358" v="757" actId="1038"/>
          <ac:spMkLst>
            <pc:docMk/>
            <pc:sldMk cId="434249072" sldId="324"/>
            <ac:spMk id="15" creationId="{77D0A261-E3DC-4CCE-AEE6-A5B829E1C566}"/>
          </ac:spMkLst>
        </pc:spChg>
        <pc:spChg chg="del mod">
          <ac:chgData name="Marlon Abel Broncano Seminario" userId="e0fa02b5-0233-433a-97fc-7a0c8dfab9ef" providerId="ADAL" clId="{B4B9DF40-A05E-44CF-A2DA-9C2668B88A86}" dt="2024-02-06T21:10:19.819" v="758" actId="478"/>
          <ac:spMkLst>
            <pc:docMk/>
            <pc:sldMk cId="434249072" sldId="324"/>
            <ac:spMk id="16" creationId="{AEE68F4D-18AF-4E1F-B5FD-D654DCCD909F}"/>
          </ac:spMkLst>
        </pc:spChg>
        <pc:spChg chg="add mod">
          <ac:chgData name="Marlon Abel Broncano Seminario" userId="e0fa02b5-0233-433a-97fc-7a0c8dfab9ef" providerId="ADAL" clId="{B4B9DF40-A05E-44CF-A2DA-9C2668B88A86}" dt="2024-02-06T21:10:46.070" v="833" actId="1036"/>
          <ac:spMkLst>
            <pc:docMk/>
            <pc:sldMk cId="434249072" sldId="324"/>
            <ac:spMk id="17" creationId="{5359BB61-EEF7-4BA6-BB31-A64B1F7951AC}"/>
          </ac:spMkLst>
        </pc:spChg>
        <pc:spChg chg="del mod">
          <ac:chgData name="Marlon Abel Broncano Seminario" userId="e0fa02b5-0233-433a-97fc-7a0c8dfab9ef" providerId="ADAL" clId="{B4B9DF40-A05E-44CF-A2DA-9C2668B88A86}" dt="2024-02-06T21:10:35.187" v="805" actId="478"/>
          <ac:spMkLst>
            <pc:docMk/>
            <pc:sldMk cId="434249072" sldId="324"/>
            <ac:spMk id="18" creationId="{5FCAD314-D45F-4EDA-B1C5-E96137342F93}"/>
          </ac:spMkLst>
        </pc:spChg>
        <pc:picChg chg="mod ord">
          <ac:chgData name="Marlon Abel Broncano Seminario" userId="e0fa02b5-0233-433a-97fc-7a0c8dfab9ef" providerId="ADAL" clId="{B4B9DF40-A05E-44CF-A2DA-9C2668B88A86}" dt="2024-02-06T21:09:36.349" v="740" actId="1037"/>
          <ac:picMkLst>
            <pc:docMk/>
            <pc:sldMk cId="434249072" sldId="324"/>
            <ac:picMk id="3" creationId="{66070CAA-6830-4E52-BCCE-32A43127A9C1}"/>
          </ac:picMkLst>
        </pc:picChg>
        <pc:picChg chg="del">
          <ac:chgData name="Marlon Abel Broncano Seminario" userId="e0fa02b5-0233-433a-97fc-7a0c8dfab9ef" providerId="ADAL" clId="{B4B9DF40-A05E-44CF-A2DA-9C2668B88A86}" dt="2024-02-06T21:07:39.132" v="472" actId="478"/>
          <ac:picMkLst>
            <pc:docMk/>
            <pc:sldMk cId="434249072" sldId="324"/>
            <ac:picMk id="8" creationId="{D572CFB9-6358-4826-872F-90E75F13D528}"/>
          </ac:picMkLst>
        </pc:picChg>
      </pc:sldChg>
      <pc:sldChg chg="modSp mod">
        <pc:chgData name="Marlon Abel Broncano Seminario" userId="e0fa02b5-0233-433a-97fc-7a0c8dfab9ef" providerId="ADAL" clId="{B4B9DF40-A05E-44CF-A2DA-9C2668B88A86}" dt="2024-02-06T22:37:52.968" v="1436" actId="20577"/>
        <pc:sldMkLst>
          <pc:docMk/>
          <pc:sldMk cId="1884751352" sldId="327"/>
        </pc:sldMkLst>
        <pc:spChg chg="mod">
          <ac:chgData name="Marlon Abel Broncano Seminario" userId="e0fa02b5-0233-433a-97fc-7a0c8dfab9ef" providerId="ADAL" clId="{B4B9DF40-A05E-44CF-A2DA-9C2668B88A86}" dt="2024-02-06T21:44:41.697" v="1115" actId="20577"/>
          <ac:spMkLst>
            <pc:docMk/>
            <pc:sldMk cId="1884751352" sldId="327"/>
            <ac:spMk id="5" creationId="{00000000-0000-0000-0000-000000000000}"/>
          </ac:spMkLst>
        </pc:spChg>
        <pc:spChg chg="mod">
          <ac:chgData name="Marlon Abel Broncano Seminario" userId="e0fa02b5-0233-433a-97fc-7a0c8dfab9ef" providerId="ADAL" clId="{B4B9DF40-A05E-44CF-A2DA-9C2668B88A86}" dt="2024-02-06T22:37:52.968" v="1436" actId="20577"/>
          <ac:spMkLst>
            <pc:docMk/>
            <pc:sldMk cId="1884751352" sldId="327"/>
            <ac:spMk id="19" creationId="{6BDA909E-271D-4355-BBE6-78258B028EE0}"/>
          </ac:spMkLst>
        </pc:spChg>
        <pc:graphicFrameChg chg="mod">
          <ac:chgData name="Marlon Abel Broncano Seminario" userId="e0fa02b5-0233-433a-97fc-7a0c8dfab9ef" providerId="ADAL" clId="{B4B9DF40-A05E-44CF-A2DA-9C2668B88A86}" dt="2024-02-05T22:36:54.834" v="77"/>
          <ac:graphicFrameMkLst>
            <pc:docMk/>
            <pc:sldMk cId="1884751352" sldId="327"/>
            <ac:graphicFrameMk id="11" creationId="{367DD0A3-DF59-4EB7-8705-668C6443A97B}"/>
          </ac:graphicFrameMkLst>
        </pc:graphicFrameChg>
        <pc:graphicFrameChg chg="mod">
          <ac:chgData name="Marlon Abel Broncano Seminario" userId="e0fa02b5-0233-433a-97fc-7a0c8dfab9ef" providerId="ADAL" clId="{B4B9DF40-A05E-44CF-A2DA-9C2668B88A86}" dt="2024-02-05T22:37:07.011" v="79"/>
          <ac:graphicFrameMkLst>
            <pc:docMk/>
            <pc:sldMk cId="1884751352" sldId="327"/>
            <ac:graphicFrameMk id="12" creationId="{854B994D-B554-4363-AEC6-2195D9A4B5DC}"/>
          </ac:graphicFrameMkLst>
        </pc:graphicFrameChg>
        <pc:graphicFrameChg chg="mod">
          <ac:chgData name="Marlon Abel Broncano Seminario" userId="e0fa02b5-0233-433a-97fc-7a0c8dfab9ef" providerId="ADAL" clId="{B4B9DF40-A05E-44CF-A2DA-9C2668B88A86}" dt="2024-02-05T22:37:19.830" v="81"/>
          <ac:graphicFrameMkLst>
            <pc:docMk/>
            <pc:sldMk cId="1884751352" sldId="327"/>
            <ac:graphicFrameMk id="18" creationId="{37DDFED6-B938-4A68-BB00-20E52A3EBAB5}"/>
          </ac:graphicFrameMkLst>
        </pc:graphicFrameChg>
        <pc:graphicFrameChg chg="mod">
          <ac:chgData name="Marlon Abel Broncano Seminario" userId="e0fa02b5-0233-433a-97fc-7a0c8dfab9ef" providerId="ADAL" clId="{B4B9DF40-A05E-44CF-A2DA-9C2668B88A86}" dt="2024-02-05T22:37:32.568" v="83"/>
          <ac:graphicFrameMkLst>
            <pc:docMk/>
            <pc:sldMk cId="1884751352" sldId="327"/>
            <ac:graphicFrameMk id="20" creationId="{F30B552E-3394-4F19-AC4C-0ADCA203F3D1}"/>
          </ac:graphicFrameMkLst>
        </pc:graphicFrameChg>
        <pc:graphicFrameChg chg="mod">
          <ac:chgData name="Marlon Abel Broncano Seminario" userId="e0fa02b5-0233-433a-97fc-7a0c8dfab9ef" providerId="ADAL" clId="{B4B9DF40-A05E-44CF-A2DA-9C2668B88A86}" dt="2024-02-05T22:37:45.233" v="85"/>
          <ac:graphicFrameMkLst>
            <pc:docMk/>
            <pc:sldMk cId="1884751352" sldId="327"/>
            <ac:graphicFrameMk id="21" creationId="{D17C4AA2-C6A7-4756-ADA0-98E109D3A9EE}"/>
          </ac:graphicFrameMkLst>
        </pc:graphicFrameChg>
      </pc:sldChg>
      <pc:sldChg chg="modSp">
        <pc:chgData name="Marlon Abel Broncano Seminario" userId="e0fa02b5-0233-433a-97fc-7a0c8dfab9ef" providerId="ADAL" clId="{B4B9DF40-A05E-44CF-A2DA-9C2668B88A86}" dt="2024-02-06T22:36:47.893" v="1434" actId="20577"/>
        <pc:sldMkLst>
          <pc:docMk/>
          <pc:sldMk cId="2693456615" sldId="328"/>
        </pc:sldMkLst>
        <pc:spChg chg="mod">
          <ac:chgData name="Marlon Abel Broncano Seminario" userId="e0fa02b5-0233-433a-97fc-7a0c8dfab9ef" providerId="ADAL" clId="{B4B9DF40-A05E-44CF-A2DA-9C2668B88A86}" dt="2024-02-06T22:36:47.893" v="1434" actId="20577"/>
          <ac:spMkLst>
            <pc:docMk/>
            <pc:sldMk cId="2693456615" sldId="328"/>
            <ac:spMk id="53" creationId="{00000000-0000-0000-0000-000000000000}"/>
          </ac:spMkLst>
        </pc:spChg>
      </pc:sldChg>
      <pc:sldChg chg="modSp">
        <pc:chgData name="Marlon Abel Broncano Seminario" userId="e0fa02b5-0233-433a-97fc-7a0c8dfab9ef" providerId="ADAL" clId="{B4B9DF40-A05E-44CF-A2DA-9C2668B88A86}" dt="2024-02-05T22:42:42.803" v="120" actId="20577"/>
        <pc:sldMkLst>
          <pc:docMk/>
          <pc:sldMk cId="3484830044" sldId="329"/>
        </pc:sldMkLst>
        <pc:spChg chg="mod">
          <ac:chgData name="Marlon Abel Broncano Seminario" userId="e0fa02b5-0233-433a-97fc-7a0c8dfab9ef" providerId="ADAL" clId="{B4B9DF40-A05E-44CF-A2DA-9C2668B88A86}" dt="2024-02-05T22:42:32.297" v="110" actId="20577"/>
          <ac:spMkLst>
            <pc:docMk/>
            <pc:sldMk cId="3484830044" sldId="329"/>
            <ac:spMk id="3" creationId="{00000000-0000-0000-0000-000000000000}"/>
          </ac:spMkLst>
        </pc:spChg>
        <pc:spChg chg="mod">
          <ac:chgData name="Marlon Abel Broncano Seminario" userId="e0fa02b5-0233-433a-97fc-7a0c8dfab9ef" providerId="ADAL" clId="{B4B9DF40-A05E-44CF-A2DA-9C2668B88A86}" dt="2024-02-05T22:42:42.803" v="120" actId="20577"/>
          <ac:spMkLst>
            <pc:docMk/>
            <pc:sldMk cId="3484830044" sldId="329"/>
            <ac:spMk id="6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rfigueroa\Downloads\Base%20de%20cuadros%20y%20gr&#225;ficos%20(1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produce365-my.sharepoint.com/personal/mbroncano_produce_gob_pe/Documents/2022/PPT%20Inflaci&#243;n/Base%20de%20cuadros%20y%20gr&#225;fico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rfigueroa\Downloads\Base%20de%20cuadros%20y%20gr&#225;ficos%20(1)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https://produce365-my.sharepoint.com/personal/mbroncano_produce_gob_pe/Documents/2022/PPT%20Inflaci&#243;n/Base%20de%20cuadros%20y%20gr&#225;ficos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produce365-my.sharepoint.com/personal/mbroncano_produce_gob_pe/Documents/2022/PPT%20Inflaci&#243;n/Base%20de%20cuadros%20y%20gr&#225;fico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produce365-my.sharepoint.com/personal/mbroncano_produce_gob_pe/Documents/2022/PPT%20Inflaci&#243;n/Base%20de%20cuadros%20y%20gr&#225;fico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produce365-my.sharepoint.com/personal/mbroncano_produce_gob_pe/Documents/2022/PPT%20Inflaci&#243;n/Base%20de%20cuadros%20y%20gr&#225;fico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produce365-my.sharepoint.com/personal/mbroncano_produce_gob_pe/Documents/2022/PPT%20Inflaci&#243;n/Base%20de%20cuadros%20y%20gr&#225;fico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produce365-my.sharepoint.com/personal/mbroncano_produce_gob_pe/Documents/2022/PPT%20Inflaci&#243;n/Base%20de%20cuadros%20y%20gr&#225;fico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_Parte_2_Actividades%20Produce\Pedidos\Actualizaci&#243;n%20ppt%20Consejo%20de%20Ministros\Serie_del_IPCLM_-_Base_Dic2021_AM_Inflaci&#243;n%20mayo2022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rfigueroa\Downloads\2022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1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rengifo\AppData\Local\Microsoft\Windows\INetCache\Content.Outlook\YWE6QQWU\Libro1%20(002)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936507936507936E-2"/>
          <c:y val="0.25041666666666673"/>
          <c:w val="0.94961387088042715"/>
          <c:h val="0.5843365412656751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71A-492F-B407-712F247D282A}"/>
              </c:ext>
            </c:extLst>
          </c:dPt>
          <c:dPt>
            <c:idx val="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71A-492F-B407-712F247D282A}"/>
              </c:ext>
            </c:extLst>
          </c:dPt>
          <c:dPt>
            <c:idx val="5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71A-492F-B407-712F247D282A}"/>
              </c:ext>
            </c:extLst>
          </c:dPt>
          <c:dPt>
            <c:idx val="6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71A-492F-B407-712F247D282A}"/>
              </c:ext>
            </c:extLst>
          </c:dPt>
          <c:dPt>
            <c:idx val="1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371A-492F-B407-712F247D282A}"/>
              </c:ext>
            </c:extLst>
          </c:dPt>
          <c:dPt>
            <c:idx val="1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371A-492F-B407-712F247D282A}"/>
              </c:ext>
            </c:extLst>
          </c:dPt>
          <c:dPt>
            <c:idx val="16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371A-492F-B407-712F247D282A}"/>
              </c:ext>
            </c:extLst>
          </c:dPt>
          <c:dPt>
            <c:idx val="1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371A-492F-B407-712F247D282A}"/>
              </c:ext>
            </c:extLst>
          </c:dPt>
          <c:dPt>
            <c:idx val="18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371A-492F-B407-712F247D282A}"/>
              </c:ext>
            </c:extLst>
          </c:dPt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70C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P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371A-492F-B407-712F247D282A}"/>
                </c:ext>
              </c:extLst>
            </c:dLbl>
            <c:dLbl>
              <c:idx val="1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70C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P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371A-492F-B407-712F247D282A}"/>
                </c:ext>
              </c:extLst>
            </c:dLbl>
            <c:dLbl>
              <c:idx val="14"/>
              <c:layout>
                <c:manualLayout>
                  <c:x val="-8.0649702624924712E-4"/>
                  <c:y val="1.004383467748612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71A-492F-B407-712F247D28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'G1'!$A$27:$A$40</c:f>
              <c:strCache>
                <c:ptCount val="14"/>
                <c:pt idx="0">
                  <c:v>Ene-23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Set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  <c:pt idx="12">
                  <c:v>Ene-24</c:v>
                </c:pt>
                <c:pt idx="13">
                  <c:v>Feb</c:v>
                </c:pt>
              </c:strCache>
            </c:strRef>
          </c:cat>
          <c:val>
            <c:numRef>
              <c:f>'G1'!$C$27:$C$40</c:f>
              <c:numCache>
                <c:formatCode>0.00</c:formatCode>
                <c:ptCount val="14"/>
                <c:pt idx="0">
                  <c:v>0.2264445985218515</c:v>
                </c:pt>
                <c:pt idx="1">
                  <c:v>0.29446721763895312</c:v>
                </c:pt>
                <c:pt idx="2">
                  <c:v>1.2534751235726844</c:v>
                </c:pt>
                <c:pt idx="3">
                  <c:v>0.55629283051685263</c:v>
                </c:pt>
                <c:pt idx="4">
                  <c:v>0.31782180358467826</c:v>
                </c:pt>
                <c:pt idx="5">
                  <c:v>-0.1527500395120569</c:v>
                </c:pt>
                <c:pt idx="6">
                  <c:v>0.39104833871907374</c:v>
                </c:pt>
                <c:pt idx="7">
                  <c:v>0.37617661577220929</c:v>
                </c:pt>
                <c:pt idx="8">
                  <c:v>1.6422266451272094E-2</c:v>
                </c:pt>
                <c:pt idx="9">
                  <c:v>-0.32250177135034619</c:v>
                </c:pt>
                <c:pt idx="10">
                  <c:v>-0.16302596239928846</c:v>
                </c:pt>
                <c:pt idx="11">
                  <c:v>0.40576445575104003</c:v>
                </c:pt>
                <c:pt idx="12">
                  <c:v>1.9201503254436147E-2</c:v>
                </c:pt>
                <c:pt idx="13">
                  <c:v>0.55754032211257254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371A-492F-B407-712F247D28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8"/>
        <c:overlap val="-27"/>
        <c:axId val="520831296"/>
        <c:axId val="520826704"/>
      </c:barChart>
      <c:catAx>
        <c:axId val="520831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520826704"/>
        <c:crosses val="autoZero"/>
        <c:auto val="1"/>
        <c:lblAlgn val="ctr"/>
        <c:lblOffset val="100"/>
        <c:noMultiLvlLbl val="0"/>
      </c:catAx>
      <c:valAx>
        <c:axId val="520826704"/>
        <c:scaling>
          <c:orientation val="minMax"/>
        </c:scaling>
        <c:delete val="0"/>
        <c:axPos val="l"/>
        <c:numFmt formatCode="0.00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520831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2522520410738094"/>
          <c:y val="7.9914458551720788E-2"/>
          <c:w val="0.47477479589261906"/>
          <c:h val="0.8401709724400755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E92-4B98-9E77-6DBB61A10AA5}"/>
              </c:ext>
            </c:extLst>
          </c:dPt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E92-4B98-9E77-6DBB61A10AA5}"/>
              </c:ext>
            </c:extLst>
          </c:dPt>
          <c:dPt>
            <c:idx val="2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E92-4B98-9E77-6DBB61A10AA5}"/>
              </c:ext>
            </c:extLst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BE92-4B98-9E77-6DBB61A10AA5}"/>
              </c:ext>
            </c:extLst>
          </c:dPt>
          <c:dLbls>
            <c:dLbl>
              <c:idx val="1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1" i="0" u="none" strike="noStrike" kern="1200" baseline="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P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BE92-4B98-9E77-6DBB61A10AA5}"/>
                </c:ext>
              </c:extLst>
            </c:dLbl>
            <c:dLbl>
              <c:idx val="2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1" i="0" u="none" strike="noStrike" kern="1200" baseline="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P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BE92-4B98-9E77-6DBB61A10AA5}"/>
                </c:ext>
              </c:extLst>
            </c:dLbl>
            <c:dLbl>
              <c:idx val="3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1" i="0" u="none" strike="noStrike" kern="1200" baseline="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P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BE92-4B98-9E77-6DBB61A10AA5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rgbClr val="C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'IPC Pesca'!$FS$8:$FS$11</c:f>
              <c:strCache>
                <c:ptCount val="4"/>
                <c:pt idx="0">
                  <c:v>Pescados y Mariscos en conserva</c:v>
                </c:pt>
                <c:pt idx="1">
                  <c:v>Marisco fresco o congelado</c:v>
                </c:pt>
                <c:pt idx="2">
                  <c:v>Pescado fresco o congelado</c:v>
                </c:pt>
                <c:pt idx="3">
                  <c:v>Total Pescados y Mariscos</c:v>
                </c:pt>
              </c:strCache>
            </c:strRef>
          </c:cat>
          <c:val>
            <c:numRef>
              <c:f>'IPC Pesca'!$FT$8:$FT$11</c:f>
              <c:numCache>
                <c:formatCode>_(* #,##0.00_);_(* \(#,##0.00\);_(* "-"??_);_(@_)</c:formatCode>
                <c:ptCount val="4"/>
                <c:pt idx="0">
                  <c:v>-8.2513623585313667E-2</c:v>
                </c:pt>
                <c:pt idx="1">
                  <c:v>2.7215260022299645</c:v>
                </c:pt>
                <c:pt idx="2">
                  <c:v>9.3848379822805583</c:v>
                </c:pt>
                <c:pt idx="3">
                  <c:v>5.7185618543971231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E92-4B98-9E77-6DBB61A10A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8"/>
        <c:axId val="575871616"/>
        <c:axId val="575866624"/>
      </c:barChart>
      <c:catAx>
        <c:axId val="5758716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575866624"/>
        <c:crosses val="autoZero"/>
        <c:auto val="1"/>
        <c:lblAlgn val="ctr"/>
        <c:lblOffset val="100"/>
        <c:noMultiLvlLbl val="0"/>
      </c:catAx>
      <c:valAx>
        <c:axId val="575866624"/>
        <c:scaling>
          <c:orientation val="minMax"/>
          <c:max val="12"/>
        </c:scaling>
        <c:delete val="0"/>
        <c:axPos val="b"/>
        <c:numFmt formatCode="_(* #,##0.00_);_(* \(#,##0.00\);_(* &quot;-&quot;??_);_(@_)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575871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PE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9019237032950233E-2"/>
          <c:y val="6.5202253001543947E-2"/>
          <c:w val="0.94196152593409954"/>
          <c:h val="0.6673102880474048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1102-451E-A99D-D9C4D3069CF4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102-451E-A99D-D9C4D3069CF4}"/>
              </c:ext>
            </c:extLst>
          </c:dPt>
          <c:dPt>
            <c:idx val="6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102-451E-A99D-D9C4D3069CF4}"/>
              </c:ext>
            </c:extLst>
          </c:dPt>
          <c:dPt>
            <c:idx val="13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102-451E-A99D-D9C4D3069CF4}"/>
              </c:ext>
            </c:extLst>
          </c:dPt>
          <c:dPt>
            <c:idx val="14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102-451E-A99D-D9C4D3069CF4}"/>
              </c:ext>
            </c:extLst>
          </c:dPt>
          <c:dPt>
            <c:idx val="17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1102-451E-A99D-D9C4D3069CF4}"/>
              </c:ext>
            </c:extLst>
          </c:dPt>
          <c:dPt>
            <c:idx val="18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1102-451E-A99D-D9C4D3069CF4}"/>
              </c:ext>
            </c:extLst>
          </c:dPt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70C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P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1102-451E-A99D-D9C4D3069CF4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P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1102-451E-A99D-D9C4D3069CF4}"/>
                </c:ext>
              </c:extLst>
            </c:dLbl>
            <c:dLbl>
              <c:idx val="1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70C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P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1102-451E-A99D-D9C4D3069CF4}"/>
                </c:ext>
              </c:extLst>
            </c:dLbl>
            <c:dLbl>
              <c:idx val="1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P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1102-451E-A99D-D9C4D3069CF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'IPC Pesca'!$FC$13:$FP$13</c:f>
              <c:strCache>
                <c:ptCount val="14"/>
                <c:pt idx="0">
                  <c:v>Ene-23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Set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  <c:pt idx="12">
                  <c:v>Ene-24</c:v>
                </c:pt>
                <c:pt idx="13">
                  <c:v>Feb</c:v>
                </c:pt>
              </c:strCache>
            </c:strRef>
          </c:cat>
          <c:val>
            <c:numRef>
              <c:f>'IPC Pesca'!$FC$14:$FP$14</c:f>
              <c:numCache>
                <c:formatCode>#,##0.0_ ;\-#,##0.0\ </c:formatCode>
                <c:ptCount val="14"/>
                <c:pt idx="0">
                  <c:v>-9.4748396093291998</c:v>
                </c:pt>
                <c:pt idx="1">
                  <c:v>-5.1278960610199213</c:v>
                </c:pt>
                <c:pt idx="2">
                  <c:v>1.6806297435610462</c:v>
                </c:pt>
                <c:pt idx="3">
                  <c:v>3.9028217813394717</c:v>
                </c:pt>
                <c:pt idx="4">
                  <c:v>6.630691227801977</c:v>
                </c:pt>
                <c:pt idx="5">
                  <c:v>10.637521062576539</c:v>
                </c:pt>
                <c:pt idx="6">
                  <c:v>-9.0639485964757682</c:v>
                </c:pt>
                <c:pt idx="7">
                  <c:v>-8.3977493271836234E-2</c:v>
                </c:pt>
                <c:pt idx="8">
                  <c:v>-7.8071534038994912</c:v>
                </c:pt>
                <c:pt idx="9">
                  <c:v>2.1017567922942515</c:v>
                </c:pt>
                <c:pt idx="10">
                  <c:v>-0.58603396815295472</c:v>
                </c:pt>
                <c:pt idx="11">
                  <c:v>-1.6671695912493179</c:v>
                </c:pt>
                <c:pt idx="12">
                  <c:v>-2.9345941556093269</c:v>
                </c:pt>
                <c:pt idx="13">
                  <c:v>5.7185618543971195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1102-451E-A99D-D9C4D3069C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overlap val="-27"/>
        <c:axId val="2027225280"/>
        <c:axId val="2027227360"/>
      </c:barChart>
      <c:catAx>
        <c:axId val="2027225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2027227360"/>
        <c:crosses val="autoZero"/>
        <c:auto val="1"/>
        <c:lblAlgn val="ctr"/>
        <c:lblOffset val="100"/>
        <c:noMultiLvlLbl val="0"/>
      </c:catAx>
      <c:valAx>
        <c:axId val="2027227360"/>
        <c:scaling>
          <c:orientation val="minMax"/>
        </c:scaling>
        <c:delete val="1"/>
        <c:axPos val="l"/>
        <c:numFmt formatCode="#,##0.0_ ;\-#,##0.0\ " sourceLinked="1"/>
        <c:majorTickMark val="none"/>
        <c:minorTickMark val="none"/>
        <c:tickLblPos val="nextTo"/>
        <c:crossAx val="20272252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9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PE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70255324929123"/>
          <c:y val="0.13568337925886001"/>
          <c:w val="0.80328922350259457"/>
          <c:h val="0.70161331807003768"/>
        </c:manualLayout>
      </c:layout>
      <c:lineChart>
        <c:grouping val="standard"/>
        <c:varyColors val="0"/>
        <c:ser>
          <c:idx val="0"/>
          <c:order val="0"/>
          <c:tx>
            <c:strRef>
              <c:f>Precio_Urea!$B$1</c:f>
              <c:strCache>
                <c:ptCount val="1"/>
                <c:pt idx="0">
                  <c:v>Urea (Soles por tonelada, precio minorista promedio nacional)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Pt>
            <c:idx val="64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7121-4F4E-9EA1-170C641657E2}"/>
              </c:ext>
            </c:extLst>
          </c:dPt>
          <c:dLbls>
            <c:dLbl>
              <c:idx val="58"/>
              <c:layout>
                <c:manualLayout>
                  <c:x val="-0.48590021691973967"/>
                  <c:y val="-0.10986596352450015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121-4F4E-9EA1-170C641657E2}"/>
                </c:ext>
              </c:extLst>
            </c:dLbl>
            <c:dLbl>
              <c:idx val="59"/>
              <c:layout>
                <c:manualLayout>
                  <c:x val="-0.49457700650759218"/>
                  <c:y val="-1.318391562294001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121-4F4E-9EA1-170C641657E2}"/>
                </c:ext>
              </c:extLst>
            </c:dLbl>
            <c:dLbl>
              <c:idx val="64"/>
              <c:layout>
                <c:manualLayout>
                  <c:x val="-0.18927039378842253"/>
                  <c:y val="-1.848636026672934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121-4F4E-9EA1-170C641657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Precio_Urea!$A$26:$A$86</c:f>
              <c:numCache>
                <c:formatCode>mmm\-yy</c:formatCode>
                <c:ptCount val="61"/>
                <c:pt idx="0">
                  <c:v>43466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43617</c:v>
                </c:pt>
                <c:pt idx="6">
                  <c:v>43647</c:v>
                </c:pt>
                <c:pt idx="7">
                  <c:v>43678</c:v>
                </c:pt>
                <c:pt idx="8">
                  <c:v>43709</c:v>
                </c:pt>
                <c:pt idx="9">
                  <c:v>43739</c:v>
                </c:pt>
                <c:pt idx="10">
                  <c:v>43770</c:v>
                </c:pt>
                <c:pt idx="11">
                  <c:v>43800</c:v>
                </c:pt>
                <c:pt idx="12">
                  <c:v>43831</c:v>
                </c:pt>
                <c:pt idx="13">
                  <c:v>43862</c:v>
                </c:pt>
                <c:pt idx="14">
                  <c:v>43891</c:v>
                </c:pt>
                <c:pt idx="15">
                  <c:v>43922</c:v>
                </c:pt>
                <c:pt idx="16">
                  <c:v>43952</c:v>
                </c:pt>
                <c:pt idx="17">
                  <c:v>43983</c:v>
                </c:pt>
                <c:pt idx="18">
                  <c:v>44013</c:v>
                </c:pt>
                <c:pt idx="19">
                  <c:v>44044</c:v>
                </c:pt>
                <c:pt idx="20">
                  <c:v>44075</c:v>
                </c:pt>
                <c:pt idx="21">
                  <c:v>44105</c:v>
                </c:pt>
                <c:pt idx="22">
                  <c:v>44136</c:v>
                </c:pt>
                <c:pt idx="23">
                  <c:v>44166</c:v>
                </c:pt>
                <c:pt idx="24">
                  <c:v>44197</c:v>
                </c:pt>
                <c:pt idx="25">
                  <c:v>44228</c:v>
                </c:pt>
                <c:pt idx="26">
                  <c:v>44256</c:v>
                </c:pt>
                <c:pt idx="27">
                  <c:v>44287</c:v>
                </c:pt>
                <c:pt idx="28">
                  <c:v>44317</c:v>
                </c:pt>
                <c:pt idx="29">
                  <c:v>44348</c:v>
                </c:pt>
                <c:pt idx="30">
                  <c:v>44378</c:v>
                </c:pt>
                <c:pt idx="31">
                  <c:v>44409</c:v>
                </c:pt>
                <c:pt idx="32">
                  <c:v>44440</c:v>
                </c:pt>
                <c:pt idx="33">
                  <c:v>44470</c:v>
                </c:pt>
                <c:pt idx="34">
                  <c:v>44501</c:v>
                </c:pt>
                <c:pt idx="35">
                  <c:v>44531</c:v>
                </c:pt>
                <c:pt idx="36">
                  <c:v>44562</c:v>
                </c:pt>
                <c:pt idx="37">
                  <c:v>44593</c:v>
                </c:pt>
                <c:pt idx="38">
                  <c:v>44621</c:v>
                </c:pt>
                <c:pt idx="39">
                  <c:v>44652</c:v>
                </c:pt>
                <c:pt idx="40">
                  <c:v>44682</c:v>
                </c:pt>
                <c:pt idx="41">
                  <c:v>44713</c:v>
                </c:pt>
                <c:pt idx="42">
                  <c:v>44743</c:v>
                </c:pt>
                <c:pt idx="43">
                  <c:v>44774</c:v>
                </c:pt>
                <c:pt idx="44">
                  <c:v>44805</c:v>
                </c:pt>
                <c:pt idx="45">
                  <c:v>44835</c:v>
                </c:pt>
                <c:pt idx="46">
                  <c:v>44866</c:v>
                </c:pt>
                <c:pt idx="47">
                  <c:v>44896</c:v>
                </c:pt>
                <c:pt idx="48">
                  <c:v>44927</c:v>
                </c:pt>
                <c:pt idx="49">
                  <c:v>44958</c:v>
                </c:pt>
                <c:pt idx="50">
                  <c:v>44986</c:v>
                </c:pt>
                <c:pt idx="51">
                  <c:v>45017</c:v>
                </c:pt>
                <c:pt idx="52">
                  <c:v>45047</c:v>
                </c:pt>
                <c:pt idx="53">
                  <c:v>45078</c:v>
                </c:pt>
                <c:pt idx="54">
                  <c:v>45108</c:v>
                </c:pt>
                <c:pt idx="55">
                  <c:v>45139</c:v>
                </c:pt>
                <c:pt idx="56">
                  <c:v>45170</c:v>
                </c:pt>
                <c:pt idx="57">
                  <c:v>45200</c:v>
                </c:pt>
                <c:pt idx="58">
                  <c:v>45231</c:v>
                </c:pt>
                <c:pt idx="59">
                  <c:v>45261</c:v>
                </c:pt>
                <c:pt idx="60">
                  <c:v>45292</c:v>
                </c:pt>
              </c:numCache>
            </c:numRef>
          </c:cat>
          <c:val>
            <c:numRef>
              <c:f>Precio_Urea!$B$26:$B$86</c:f>
              <c:numCache>
                <c:formatCode>#,##0</c:formatCode>
                <c:ptCount val="61"/>
                <c:pt idx="0">
                  <c:v>1511.69</c:v>
                </c:pt>
                <c:pt idx="1">
                  <c:v>1514.09</c:v>
                </c:pt>
                <c:pt idx="2">
                  <c:v>1533.85</c:v>
                </c:pt>
                <c:pt idx="3">
                  <c:v>1538.72</c:v>
                </c:pt>
                <c:pt idx="4">
                  <c:v>1533.41</c:v>
                </c:pt>
                <c:pt idx="5">
                  <c:v>1523.84</c:v>
                </c:pt>
                <c:pt idx="6">
                  <c:v>1554</c:v>
                </c:pt>
                <c:pt idx="7">
                  <c:v>1554.07</c:v>
                </c:pt>
                <c:pt idx="8">
                  <c:v>1549.2</c:v>
                </c:pt>
                <c:pt idx="9">
                  <c:v>1544.78</c:v>
                </c:pt>
                <c:pt idx="10">
                  <c:v>1534.55</c:v>
                </c:pt>
                <c:pt idx="11">
                  <c:v>1529.7</c:v>
                </c:pt>
                <c:pt idx="12">
                  <c:v>1521</c:v>
                </c:pt>
                <c:pt idx="13">
                  <c:v>1528</c:v>
                </c:pt>
                <c:pt idx="14">
                  <c:v>1502</c:v>
                </c:pt>
                <c:pt idx="15">
                  <c:v>1524</c:v>
                </c:pt>
                <c:pt idx="16">
                  <c:v>1522</c:v>
                </c:pt>
                <c:pt idx="17">
                  <c:v>1509</c:v>
                </c:pt>
                <c:pt idx="18">
                  <c:v>1516</c:v>
                </c:pt>
                <c:pt idx="19">
                  <c:v>1514</c:v>
                </c:pt>
                <c:pt idx="20">
                  <c:v>1530</c:v>
                </c:pt>
                <c:pt idx="21">
                  <c:v>1552</c:v>
                </c:pt>
                <c:pt idx="22">
                  <c:v>1540</c:v>
                </c:pt>
                <c:pt idx="23">
                  <c:v>1542</c:v>
                </c:pt>
                <c:pt idx="24">
                  <c:v>1708.1292055897318</c:v>
                </c:pt>
                <c:pt idx="25">
                  <c:v>1700.466047694995</c:v>
                </c:pt>
                <c:pt idx="26">
                  <c:v>1730.4263077200578</c:v>
                </c:pt>
                <c:pt idx="27">
                  <c:v>1762.1212421837422</c:v>
                </c:pt>
                <c:pt idx="28">
                  <c:v>1848.4770779220785</c:v>
                </c:pt>
                <c:pt idx="29">
                  <c:v>1984.504254955571</c:v>
                </c:pt>
                <c:pt idx="30">
                  <c:v>2166.0176492819351</c:v>
                </c:pt>
                <c:pt idx="31">
                  <c:v>2425.0559523809529</c:v>
                </c:pt>
                <c:pt idx="32">
                  <c:v>2659.9790223665223</c:v>
                </c:pt>
                <c:pt idx="33">
                  <c:v>3003.7917978486153</c:v>
                </c:pt>
                <c:pt idx="34">
                  <c:v>3862.8972844385889</c:v>
                </c:pt>
                <c:pt idx="35">
                  <c:v>3807.2153872053873</c:v>
                </c:pt>
                <c:pt idx="36">
                  <c:v>3777.4811320754716</c:v>
                </c:pt>
                <c:pt idx="37">
                  <c:v>3742.7409836065576</c:v>
                </c:pt>
                <c:pt idx="38">
                  <c:v>4401.4669724770647</c:v>
                </c:pt>
                <c:pt idx="39">
                  <c:v>4715.625</c:v>
                </c:pt>
                <c:pt idx="40">
                  <c:v>4895.1882352941175</c:v>
                </c:pt>
                <c:pt idx="41">
                  <c:v>4860.8370549450556</c:v>
                </c:pt>
                <c:pt idx="42">
                  <c:v>4597.8831514041512</c:v>
                </c:pt>
                <c:pt idx="43">
                  <c:v>4213.3015355417519</c:v>
                </c:pt>
                <c:pt idx="44">
                  <c:v>4097.5483600940115</c:v>
                </c:pt>
                <c:pt idx="45">
                  <c:v>4007.4492210012208</c:v>
                </c:pt>
                <c:pt idx="46">
                  <c:v>3905.601004947433</c:v>
                </c:pt>
                <c:pt idx="47">
                  <c:v>3882.1018195572547</c:v>
                </c:pt>
                <c:pt idx="48">
                  <c:v>3702.8270146520149</c:v>
                </c:pt>
                <c:pt idx="49">
                  <c:v>3688.4683653846159</c:v>
                </c:pt>
                <c:pt idx="50">
                  <c:v>3382.1114163614175</c:v>
                </c:pt>
                <c:pt idx="51">
                  <c:v>3149.508843537415</c:v>
                </c:pt>
                <c:pt idx="52">
                  <c:v>2920.726901455027</c:v>
                </c:pt>
                <c:pt idx="53">
                  <c:v>2786.2491709401711</c:v>
                </c:pt>
                <c:pt idx="54">
                  <c:v>2672.4040165852666</c:v>
                </c:pt>
                <c:pt idx="55">
                  <c:v>2755.5240170940169</c:v>
                </c:pt>
                <c:pt idx="56">
                  <c:v>2616.7090526581005</c:v>
                </c:pt>
                <c:pt idx="57">
                  <c:v>2529.7133862330797</c:v>
                </c:pt>
                <c:pt idx="58">
                  <c:v>2607.6353121693123</c:v>
                </c:pt>
                <c:pt idx="59">
                  <c:v>2638.4770416408492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121-4F4E-9EA1-170C641657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8653647"/>
        <c:axId val="2098654895"/>
      </c:lineChart>
      <c:lineChart>
        <c:grouping val="standard"/>
        <c:varyColors val="0"/>
        <c:ser>
          <c:idx val="1"/>
          <c:order val="1"/>
          <c:tx>
            <c:strRef>
              <c:f>Precio_Urea!$C$1</c:f>
              <c:strCache>
                <c:ptCount val="1"/>
                <c:pt idx="0">
                  <c:v>Urea (USD por tonelada, medio oriente) - eje derecho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Pt>
            <c:idx val="64"/>
            <c:marker>
              <c:symbol val="circle"/>
              <c:size val="5"/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7121-4F4E-9EA1-170C641657E2}"/>
              </c:ext>
            </c:extLst>
          </c:dPt>
          <c:dPt>
            <c:idx val="65"/>
            <c:marker>
              <c:symbol val="circle"/>
              <c:size val="5"/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7121-4F4E-9EA1-170C641657E2}"/>
              </c:ext>
            </c:extLst>
          </c:dPt>
          <c:dLbls>
            <c:dLbl>
              <c:idx val="59"/>
              <c:layout>
                <c:manualLayout>
                  <c:x val="-0.24101888496685989"/>
                  <c:y val="8.999867687393167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121-4F4E-9EA1-170C641657E2}"/>
                </c:ext>
              </c:extLst>
            </c:dLbl>
            <c:dLbl>
              <c:idx val="60"/>
              <c:layout>
                <c:manualLayout>
                  <c:x val="-0.22848879248011569"/>
                  <c:y val="0.15381234893430015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121-4F4E-9EA1-170C641657E2}"/>
                </c:ext>
              </c:extLst>
            </c:dLbl>
            <c:dLbl>
              <c:idx val="64"/>
              <c:layout>
                <c:manualLayout>
                  <c:x val="-0.24295010845986983"/>
                  <c:y val="-7.0314216655680037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121-4F4E-9EA1-170C641657E2}"/>
                </c:ext>
              </c:extLst>
            </c:dLbl>
            <c:dLbl>
              <c:idx val="65"/>
              <c:layout>
                <c:manualLayout>
                  <c:x val="-0.24495476687543505"/>
                  <c:y val="-5.0855293573740176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121-4F4E-9EA1-170C641657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Precio_Urea!$A$26:$A$86</c:f>
              <c:numCache>
                <c:formatCode>mmm\-yy</c:formatCode>
                <c:ptCount val="61"/>
                <c:pt idx="0">
                  <c:v>43466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43617</c:v>
                </c:pt>
                <c:pt idx="6">
                  <c:v>43647</c:v>
                </c:pt>
                <c:pt idx="7">
                  <c:v>43678</c:v>
                </c:pt>
                <c:pt idx="8">
                  <c:v>43709</c:v>
                </c:pt>
                <c:pt idx="9">
                  <c:v>43739</c:v>
                </c:pt>
                <c:pt idx="10">
                  <c:v>43770</c:v>
                </c:pt>
                <c:pt idx="11">
                  <c:v>43800</c:v>
                </c:pt>
                <c:pt idx="12">
                  <c:v>43831</c:v>
                </c:pt>
                <c:pt idx="13">
                  <c:v>43862</c:v>
                </c:pt>
                <c:pt idx="14">
                  <c:v>43891</c:v>
                </c:pt>
                <c:pt idx="15">
                  <c:v>43922</c:v>
                </c:pt>
                <c:pt idx="16">
                  <c:v>43952</c:v>
                </c:pt>
                <c:pt idx="17">
                  <c:v>43983</c:v>
                </c:pt>
                <c:pt idx="18">
                  <c:v>44013</c:v>
                </c:pt>
                <c:pt idx="19">
                  <c:v>44044</c:v>
                </c:pt>
                <c:pt idx="20">
                  <c:v>44075</c:v>
                </c:pt>
                <c:pt idx="21">
                  <c:v>44105</c:v>
                </c:pt>
                <c:pt idx="22">
                  <c:v>44136</c:v>
                </c:pt>
                <c:pt idx="23">
                  <c:v>44166</c:v>
                </c:pt>
                <c:pt idx="24">
                  <c:v>44197</c:v>
                </c:pt>
                <c:pt idx="25">
                  <c:v>44228</c:v>
                </c:pt>
                <c:pt idx="26">
                  <c:v>44256</c:v>
                </c:pt>
                <c:pt idx="27">
                  <c:v>44287</c:v>
                </c:pt>
                <c:pt idx="28">
                  <c:v>44317</c:v>
                </c:pt>
                <c:pt idx="29">
                  <c:v>44348</c:v>
                </c:pt>
                <c:pt idx="30">
                  <c:v>44378</c:v>
                </c:pt>
                <c:pt idx="31">
                  <c:v>44409</c:v>
                </c:pt>
                <c:pt idx="32">
                  <c:v>44440</c:v>
                </c:pt>
                <c:pt idx="33">
                  <c:v>44470</c:v>
                </c:pt>
                <c:pt idx="34">
                  <c:v>44501</c:v>
                </c:pt>
                <c:pt idx="35">
                  <c:v>44531</c:v>
                </c:pt>
                <c:pt idx="36">
                  <c:v>44562</c:v>
                </c:pt>
                <c:pt idx="37">
                  <c:v>44593</c:v>
                </c:pt>
                <c:pt idx="38">
                  <c:v>44621</c:v>
                </c:pt>
                <c:pt idx="39">
                  <c:v>44652</c:v>
                </c:pt>
                <c:pt idx="40">
                  <c:v>44682</c:v>
                </c:pt>
                <c:pt idx="41">
                  <c:v>44713</c:v>
                </c:pt>
                <c:pt idx="42">
                  <c:v>44743</c:v>
                </c:pt>
                <c:pt idx="43">
                  <c:v>44774</c:v>
                </c:pt>
                <c:pt idx="44">
                  <c:v>44805</c:v>
                </c:pt>
                <c:pt idx="45">
                  <c:v>44835</c:v>
                </c:pt>
                <c:pt idx="46">
                  <c:v>44866</c:v>
                </c:pt>
                <c:pt idx="47">
                  <c:v>44896</c:v>
                </c:pt>
                <c:pt idx="48">
                  <c:v>44927</c:v>
                </c:pt>
                <c:pt idx="49">
                  <c:v>44958</c:v>
                </c:pt>
                <c:pt idx="50">
                  <c:v>44986</c:v>
                </c:pt>
                <c:pt idx="51">
                  <c:v>45017</c:v>
                </c:pt>
                <c:pt idx="52">
                  <c:v>45047</c:v>
                </c:pt>
                <c:pt idx="53">
                  <c:v>45078</c:v>
                </c:pt>
                <c:pt idx="54">
                  <c:v>45108</c:v>
                </c:pt>
                <c:pt idx="55">
                  <c:v>45139</c:v>
                </c:pt>
                <c:pt idx="56">
                  <c:v>45170</c:v>
                </c:pt>
                <c:pt idx="57">
                  <c:v>45200</c:v>
                </c:pt>
                <c:pt idx="58">
                  <c:v>45231</c:v>
                </c:pt>
                <c:pt idx="59">
                  <c:v>45261</c:v>
                </c:pt>
                <c:pt idx="60">
                  <c:v>45292</c:v>
                </c:pt>
              </c:numCache>
            </c:numRef>
          </c:cat>
          <c:val>
            <c:numRef>
              <c:f>Precio_Urea!$C$26:$C$86</c:f>
              <c:numCache>
                <c:formatCode>#,##0</c:formatCode>
                <c:ptCount val="61"/>
                <c:pt idx="0">
                  <c:v>260</c:v>
                </c:pt>
                <c:pt idx="1">
                  <c:v>250.63</c:v>
                </c:pt>
                <c:pt idx="2">
                  <c:v>247.5</c:v>
                </c:pt>
                <c:pt idx="3">
                  <c:v>247.5</c:v>
                </c:pt>
                <c:pt idx="4">
                  <c:v>247.5</c:v>
                </c:pt>
                <c:pt idx="5">
                  <c:v>247.5</c:v>
                </c:pt>
                <c:pt idx="6">
                  <c:v>263.5</c:v>
                </c:pt>
                <c:pt idx="7">
                  <c:v>262.5</c:v>
                </c:pt>
                <c:pt idx="8">
                  <c:v>237.75</c:v>
                </c:pt>
                <c:pt idx="9">
                  <c:v>237</c:v>
                </c:pt>
                <c:pt idx="10">
                  <c:v>224.5</c:v>
                </c:pt>
                <c:pt idx="11">
                  <c:v>217.5</c:v>
                </c:pt>
                <c:pt idx="12">
                  <c:v>215.4</c:v>
                </c:pt>
                <c:pt idx="13">
                  <c:v>214.38</c:v>
                </c:pt>
                <c:pt idx="14">
                  <c:v>231.13</c:v>
                </c:pt>
                <c:pt idx="15">
                  <c:v>235</c:v>
                </c:pt>
                <c:pt idx="16">
                  <c:v>201.9</c:v>
                </c:pt>
                <c:pt idx="17">
                  <c:v>202</c:v>
                </c:pt>
                <c:pt idx="18">
                  <c:v>214.4</c:v>
                </c:pt>
                <c:pt idx="19">
                  <c:v>249.5</c:v>
                </c:pt>
                <c:pt idx="20">
                  <c:v>250.5</c:v>
                </c:pt>
                <c:pt idx="21">
                  <c:v>245</c:v>
                </c:pt>
                <c:pt idx="22">
                  <c:v>245</c:v>
                </c:pt>
                <c:pt idx="23">
                  <c:v>245</c:v>
                </c:pt>
                <c:pt idx="24">
                  <c:v>265</c:v>
                </c:pt>
                <c:pt idx="25">
                  <c:v>335</c:v>
                </c:pt>
                <c:pt idx="26">
                  <c:v>352.88</c:v>
                </c:pt>
                <c:pt idx="27">
                  <c:v>328.1</c:v>
                </c:pt>
                <c:pt idx="28">
                  <c:v>331.63</c:v>
                </c:pt>
                <c:pt idx="29">
                  <c:v>393.25</c:v>
                </c:pt>
                <c:pt idx="30">
                  <c:v>441.5</c:v>
                </c:pt>
                <c:pt idx="31">
                  <c:v>446.88</c:v>
                </c:pt>
                <c:pt idx="32">
                  <c:v>418.75</c:v>
                </c:pt>
                <c:pt idx="33">
                  <c:v>695</c:v>
                </c:pt>
                <c:pt idx="34">
                  <c:v>900.5</c:v>
                </c:pt>
                <c:pt idx="35">
                  <c:v>890</c:v>
                </c:pt>
                <c:pt idx="36">
                  <c:v>846.38</c:v>
                </c:pt>
                <c:pt idx="37">
                  <c:v>744.17</c:v>
                </c:pt>
                <c:pt idx="38">
                  <c:v>872.5</c:v>
                </c:pt>
                <c:pt idx="39">
                  <c:v>925</c:v>
                </c:pt>
                <c:pt idx="40">
                  <c:v>707.5</c:v>
                </c:pt>
                <c:pt idx="41">
                  <c:v>690</c:v>
                </c:pt>
                <c:pt idx="42">
                  <c:v>601</c:v>
                </c:pt>
                <c:pt idx="43">
                  <c:v>591.25</c:v>
                </c:pt>
                <c:pt idx="44">
                  <c:v>678</c:v>
                </c:pt>
                <c:pt idx="45">
                  <c:v>636.25</c:v>
                </c:pt>
                <c:pt idx="46">
                  <c:v>588.75</c:v>
                </c:pt>
                <c:pt idx="47">
                  <c:v>519.38</c:v>
                </c:pt>
                <c:pt idx="48">
                  <c:v>443.75</c:v>
                </c:pt>
                <c:pt idx="49">
                  <c:v>357.5</c:v>
                </c:pt>
                <c:pt idx="50">
                  <c:v>313.5</c:v>
                </c:pt>
                <c:pt idx="51" formatCode="0">
                  <c:v>313.38</c:v>
                </c:pt>
                <c:pt idx="52" formatCode="0">
                  <c:v>329.25</c:v>
                </c:pt>
                <c:pt idx="53" formatCode="0">
                  <c:v>287.5</c:v>
                </c:pt>
                <c:pt idx="54" formatCode="0">
                  <c:v>334.63</c:v>
                </c:pt>
                <c:pt idx="55" formatCode="0">
                  <c:v>385.63</c:v>
                </c:pt>
                <c:pt idx="56" formatCode="General">
                  <c:v>380</c:v>
                </c:pt>
                <c:pt idx="57" formatCode="0">
                  <c:v>411.38</c:v>
                </c:pt>
                <c:pt idx="58" formatCode="0">
                  <c:v>385.5</c:v>
                </c:pt>
                <c:pt idx="59" formatCode="General">
                  <c:v>354</c:v>
                </c:pt>
                <c:pt idx="60" formatCode="0">
                  <c:v>335.38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7121-4F4E-9EA1-170C641657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84481071"/>
        <c:axId val="1984498959"/>
      </c:lineChart>
      <c:dateAx>
        <c:axId val="2098653647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2098654895"/>
        <c:crosses val="autoZero"/>
        <c:auto val="1"/>
        <c:lblOffset val="100"/>
        <c:baseTimeUnit val="months"/>
      </c:dateAx>
      <c:valAx>
        <c:axId val="2098654895"/>
        <c:scaling>
          <c:orientation val="minMax"/>
          <c:max val="5000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2098653647"/>
        <c:crosses val="autoZero"/>
        <c:crossBetween val="between"/>
      </c:valAx>
      <c:valAx>
        <c:axId val="1984498959"/>
        <c:scaling>
          <c:orientation val="minMax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1984481071"/>
        <c:crosses val="max"/>
        <c:crossBetween val="between"/>
      </c:valAx>
      <c:dateAx>
        <c:axId val="1984481071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1984498959"/>
        <c:crosses val="autoZero"/>
        <c:auto val="1"/>
        <c:lblOffset val="100"/>
        <c:baseTimeUnit val="months"/>
      </c:date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7168640647798811E-2"/>
          <c:y val="4.1626823017698201E-3"/>
          <c:w val="0.8094913219320039"/>
          <c:h val="0.1168181180683434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P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292592302732842E-2"/>
          <c:y val="5.0925925925925923E-2"/>
          <c:w val="0.94963250776647545"/>
          <c:h val="0.645828229804607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'Cuadro 072'!$C$99</c:f>
              <c:strCache>
                <c:ptCount val="1"/>
                <c:pt idx="0">
                  <c:v>Precio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5033-40F8-8A36-AF863F8FED34}"/>
              </c:ext>
            </c:extLst>
          </c:dPt>
          <c:dPt>
            <c:idx val="7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6A00-4818-890A-B2F0FA1EA270}"/>
              </c:ext>
            </c:extLst>
          </c:dPt>
          <c:dPt>
            <c:idx val="8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1F4D-4E55-A5E7-3567938CAAB2}"/>
              </c:ext>
            </c:extLst>
          </c:dPt>
          <c:dPt>
            <c:idx val="9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EEA1-4DE5-A5A9-0408EA1EA9A9}"/>
              </c:ext>
            </c:extLst>
          </c:dPt>
          <c:dPt>
            <c:idx val="10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5018-4363-AC32-E7CFD1FB60F9}"/>
              </c:ext>
            </c:extLst>
          </c:dPt>
          <c:dPt>
            <c:idx val="11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5018-4363-AC32-E7CFD1FB60F9}"/>
              </c:ext>
            </c:extLst>
          </c:dPt>
          <c:dPt>
            <c:idx val="12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E7ED-41A8-941B-EDAAE8446E3E}"/>
              </c:ext>
            </c:extLst>
          </c:dPt>
          <c:dPt>
            <c:idx val="1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E-4293-4930-ABF1-1E02B7E5725D}"/>
              </c:ext>
            </c:extLst>
          </c:dPt>
          <c:dPt>
            <c:idx val="17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E7ED-41A8-941B-EDAAE8446E3E}"/>
              </c:ext>
            </c:extLst>
          </c:dPt>
          <c:dPt>
            <c:idx val="18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ED6A-4158-8848-206DF7B32E84}"/>
              </c:ext>
            </c:extLst>
          </c:dPt>
          <c:dPt>
            <c:idx val="19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ED6A-4158-8848-206DF7B32E84}"/>
              </c:ext>
            </c:extLst>
          </c:dPt>
          <c:dPt>
            <c:idx val="20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1F4D-4E55-A5E7-3567938CAAB2}"/>
              </c:ext>
            </c:extLst>
          </c:dPt>
          <c:dPt>
            <c:idx val="21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EA1-4DE5-A5A9-0408EA1EA9A9}"/>
              </c:ext>
            </c:extLst>
          </c:dPt>
          <c:dPt>
            <c:idx val="22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5018-4363-AC32-E7CFD1FB60F9}"/>
              </c:ext>
            </c:extLst>
          </c:dPt>
          <c:dPt>
            <c:idx val="23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0967-4785-869A-CFE963BF4E2C}"/>
              </c:ext>
            </c:extLst>
          </c:dPt>
          <c:dPt>
            <c:idx val="24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C-E7ED-41A8-941B-EDAAE8446E3E}"/>
              </c:ext>
            </c:extLst>
          </c:dPt>
          <c:dPt>
            <c:idx val="25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4293-4930-ABF1-1E02B7E5725D}"/>
              </c:ext>
            </c:extLst>
          </c:dPt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E7ED-41A8-941B-EDAAE8446E3E}"/>
                </c:ext>
              </c:extLst>
            </c:dLbl>
            <c:dLbl>
              <c:idx val="4"/>
              <c:layout>
                <c:manualLayout>
                  <c:x val="-7.2963345972653108E-3"/>
                  <c:y val="1.763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ED6A-4158-8848-206DF7B32E84}"/>
                </c:ext>
              </c:extLst>
            </c:dLbl>
            <c:dLbl>
              <c:idx val="5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ED6A-4158-8848-206DF7B32E84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033-40F8-8A36-AF863F8FED34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'Cuadro 072'!$B$115:$B$140</c:f>
              <c:strCache>
                <c:ptCount val="26"/>
                <c:pt idx="0">
                  <c:v>Ene-22</c:v>
                </c:pt>
                <c:pt idx="1">
                  <c:v>Feb-22</c:v>
                </c:pt>
                <c:pt idx="2">
                  <c:v>Mar-22</c:v>
                </c:pt>
                <c:pt idx="3">
                  <c:v>Abr-22</c:v>
                </c:pt>
                <c:pt idx="4">
                  <c:v>May - 22</c:v>
                </c:pt>
                <c:pt idx="5">
                  <c:v>Jun - 22</c:v>
                </c:pt>
                <c:pt idx="6">
                  <c:v>Jul - 22</c:v>
                </c:pt>
                <c:pt idx="7">
                  <c:v>Ago - 22</c:v>
                </c:pt>
                <c:pt idx="8">
                  <c:v>Set - 22</c:v>
                </c:pt>
                <c:pt idx="9">
                  <c:v>Oct - 22</c:v>
                </c:pt>
                <c:pt idx="10">
                  <c:v>Nov - 22</c:v>
                </c:pt>
                <c:pt idx="11">
                  <c:v>Dic - 22</c:v>
                </c:pt>
                <c:pt idx="12">
                  <c:v>Ene-23</c:v>
                </c:pt>
                <c:pt idx="13">
                  <c:v>Feb-23</c:v>
                </c:pt>
                <c:pt idx="14">
                  <c:v>Mar-23</c:v>
                </c:pt>
                <c:pt idx="15">
                  <c:v>Abr-23</c:v>
                </c:pt>
                <c:pt idx="16">
                  <c:v>May - 23</c:v>
                </c:pt>
                <c:pt idx="17">
                  <c:v>Jun - 23</c:v>
                </c:pt>
                <c:pt idx="18">
                  <c:v>Jul - 23</c:v>
                </c:pt>
                <c:pt idx="19">
                  <c:v>Ago - 23</c:v>
                </c:pt>
                <c:pt idx="20">
                  <c:v>Set - 23</c:v>
                </c:pt>
                <c:pt idx="21">
                  <c:v>Oct - 23</c:v>
                </c:pt>
                <c:pt idx="22">
                  <c:v>Nov - 23</c:v>
                </c:pt>
                <c:pt idx="23">
                  <c:v>Dic - 23</c:v>
                </c:pt>
                <c:pt idx="24">
                  <c:v>Ene-24</c:v>
                </c:pt>
                <c:pt idx="25">
                  <c:v>Feb-24</c:v>
                </c:pt>
              </c:strCache>
            </c:strRef>
          </c:cat>
          <c:val>
            <c:numRef>
              <c:f>'Cuadro 072'!$C$115:$C$140</c:f>
              <c:numCache>
                <c:formatCode>0.0</c:formatCode>
                <c:ptCount val="26"/>
                <c:pt idx="0">
                  <c:v>83.250476190476178</c:v>
                </c:pt>
                <c:pt idx="1">
                  <c:v>91.622</c:v>
                </c:pt>
                <c:pt idx="2">
                  <c:v>108.50260869565219</c:v>
                </c:pt>
                <c:pt idx="3">
                  <c:v>102.01857142857142</c:v>
                </c:pt>
                <c:pt idx="4">
                  <c:v>109.79818181818183</c:v>
                </c:pt>
                <c:pt idx="5">
                  <c:v>114.62954545454546</c:v>
                </c:pt>
                <c:pt idx="6">
                  <c:v>102.03238095238095</c:v>
                </c:pt>
                <c:pt idx="7">
                  <c:v>93.659130434782625</c:v>
                </c:pt>
                <c:pt idx="8">
                  <c:v>84.3959090909091</c:v>
                </c:pt>
                <c:pt idx="9">
                  <c:v>87.554761904761904</c:v>
                </c:pt>
                <c:pt idx="10">
                  <c:v>84.077727272727273</c:v>
                </c:pt>
                <c:pt idx="11">
                  <c:v>76.579545454545482</c:v>
                </c:pt>
                <c:pt idx="12">
                  <c:v>78.296363636363594</c:v>
                </c:pt>
                <c:pt idx="13">
                  <c:v>76.8065</c:v>
                </c:pt>
                <c:pt idx="14">
                  <c:v>73.277826086956495</c:v>
                </c:pt>
                <c:pt idx="15">
                  <c:v>79.509</c:v>
                </c:pt>
                <c:pt idx="16">
                  <c:v>71.611739130434799</c:v>
                </c:pt>
                <c:pt idx="17">
                  <c:v>70.319090909090903</c:v>
                </c:pt>
                <c:pt idx="18">
                  <c:v>75.766666666666694</c:v>
                </c:pt>
                <c:pt idx="19">
                  <c:v>81.386086956521794</c:v>
                </c:pt>
                <c:pt idx="20">
                  <c:v>89.190238095238101</c:v>
                </c:pt>
                <c:pt idx="21">
                  <c:v>85.511818181818199</c:v>
                </c:pt>
                <c:pt idx="22">
                  <c:v>77.583636363636302</c:v>
                </c:pt>
                <c:pt idx="23">
                  <c:v>71.966190476190505</c:v>
                </c:pt>
                <c:pt idx="24">
                  <c:v>74.001304347826107</c:v>
                </c:pt>
                <c:pt idx="25">
                  <c:v>76.536428571428601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20-4993-912A-8163AC321A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overlap val="-27"/>
        <c:axId val="396694047"/>
        <c:axId val="397729375"/>
      </c:barChart>
      <c:lineChart>
        <c:grouping val="standard"/>
        <c:varyColors val="0"/>
        <c:ser>
          <c:idx val="1"/>
          <c:order val="1"/>
          <c:tx>
            <c:strRef>
              <c:f>'Cuadro 072'!$D$99</c:f>
              <c:strCache>
                <c:ptCount val="1"/>
                <c:pt idx="0">
                  <c:v>Var. % a/a</c:v>
                </c:pt>
              </c:strCache>
            </c:strRef>
          </c:tx>
          <c:spPr>
            <a:ln w="1270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13"/>
            <c:spPr>
              <a:solidFill>
                <a:schemeClr val="bg1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55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'Cuadro 072'!$B$115:$B$140</c:f>
              <c:strCache>
                <c:ptCount val="26"/>
                <c:pt idx="0">
                  <c:v>Ene-22</c:v>
                </c:pt>
                <c:pt idx="1">
                  <c:v>Feb-22</c:v>
                </c:pt>
                <c:pt idx="2">
                  <c:v>Mar-22</c:v>
                </c:pt>
                <c:pt idx="3">
                  <c:v>Abr-22</c:v>
                </c:pt>
                <c:pt idx="4">
                  <c:v>May - 22</c:v>
                </c:pt>
                <c:pt idx="5">
                  <c:v>Jun - 22</c:v>
                </c:pt>
                <c:pt idx="6">
                  <c:v>Jul - 22</c:v>
                </c:pt>
                <c:pt idx="7">
                  <c:v>Ago - 22</c:v>
                </c:pt>
                <c:pt idx="8">
                  <c:v>Set - 22</c:v>
                </c:pt>
                <c:pt idx="9">
                  <c:v>Oct - 22</c:v>
                </c:pt>
                <c:pt idx="10">
                  <c:v>Nov - 22</c:v>
                </c:pt>
                <c:pt idx="11">
                  <c:v>Dic - 22</c:v>
                </c:pt>
                <c:pt idx="12">
                  <c:v>Ene-23</c:v>
                </c:pt>
                <c:pt idx="13">
                  <c:v>Feb-23</c:v>
                </c:pt>
                <c:pt idx="14">
                  <c:v>Mar-23</c:v>
                </c:pt>
                <c:pt idx="15">
                  <c:v>Abr-23</c:v>
                </c:pt>
                <c:pt idx="16">
                  <c:v>May - 23</c:v>
                </c:pt>
                <c:pt idx="17">
                  <c:v>Jun - 23</c:v>
                </c:pt>
                <c:pt idx="18">
                  <c:v>Jul - 23</c:v>
                </c:pt>
                <c:pt idx="19">
                  <c:v>Ago - 23</c:v>
                </c:pt>
                <c:pt idx="20">
                  <c:v>Set - 23</c:v>
                </c:pt>
                <c:pt idx="21">
                  <c:v>Oct - 23</c:v>
                </c:pt>
                <c:pt idx="22">
                  <c:v>Nov - 23</c:v>
                </c:pt>
                <c:pt idx="23">
                  <c:v>Dic - 23</c:v>
                </c:pt>
                <c:pt idx="24">
                  <c:v>Ene-24</c:v>
                </c:pt>
                <c:pt idx="25">
                  <c:v>Feb-24</c:v>
                </c:pt>
              </c:strCache>
            </c:strRef>
          </c:cat>
          <c:val>
            <c:numRef>
              <c:f>'Cuadro 072'!$D$115:$D$140</c:f>
              <c:numCache>
                <c:formatCode>0.0</c:formatCode>
                <c:ptCount val="26"/>
                <c:pt idx="0">
                  <c:v>60.573496454682328</c:v>
                </c:pt>
                <c:pt idx="1">
                  <c:v>55.110125446511717</c:v>
                </c:pt>
                <c:pt idx="2">
                  <c:v>74.069165632018695</c:v>
                </c:pt>
                <c:pt idx="3">
                  <c:v>65.338836608708192</c:v>
                </c:pt>
                <c:pt idx="4">
                  <c:v>68.340645264059219</c:v>
                </c:pt>
                <c:pt idx="5">
                  <c:v>60.594655866320295</c:v>
                </c:pt>
                <c:pt idx="6">
                  <c:v>40.508799729110763</c:v>
                </c:pt>
                <c:pt idx="7">
                  <c:v>38.282152487146163</c:v>
                </c:pt>
                <c:pt idx="8">
                  <c:v>17.967990545838148</c:v>
                </c:pt>
                <c:pt idx="9">
                  <c:v>7.4599213330137815</c:v>
                </c:pt>
                <c:pt idx="10">
                  <c:v>6.330227237452533</c:v>
                </c:pt>
                <c:pt idx="11">
                  <c:v>6.647061575765008</c:v>
                </c:pt>
                <c:pt idx="12">
                  <c:v>-5.9508519119790151</c:v>
                </c:pt>
                <c:pt idx="13">
                  <c:v>-16.170242954748858</c:v>
                </c:pt>
                <c:pt idx="14">
                  <c:v>-32.464456875410761</c:v>
                </c:pt>
                <c:pt idx="15">
                  <c:v>-22.064189993418566</c:v>
                </c:pt>
                <c:pt idx="16">
                  <c:v>-34.778756856813104</c:v>
                </c:pt>
                <c:pt idx="17">
                  <c:v>-38.655352221583371</c:v>
                </c:pt>
                <c:pt idx="18">
                  <c:v>-25.742528048985349</c:v>
                </c:pt>
                <c:pt idx="19">
                  <c:v>-13.103947710476433</c:v>
                </c:pt>
                <c:pt idx="20">
                  <c:v>5.6807599514861096</c:v>
                </c:pt>
                <c:pt idx="21">
                  <c:v>-2.3333325092768007</c:v>
                </c:pt>
                <c:pt idx="22">
                  <c:v>-7.7239134783291092</c:v>
                </c:pt>
                <c:pt idx="23">
                  <c:v>-6.024265292999516</c:v>
                </c:pt>
                <c:pt idx="24">
                  <c:v>-5.4856433799215552</c:v>
                </c:pt>
                <c:pt idx="25">
                  <c:v>-0.35162574596083118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6920-4993-912A-8163AC321A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5495087"/>
        <c:axId val="15711151"/>
      </c:lineChart>
      <c:catAx>
        <c:axId val="396694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397729375"/>
        <c:crosses val="autoZero"/>
        <c:auto val="1"/>
        <c:lblAlgn val="ctr"/>
        <c:lblOffset val="100"/>
        <c:tickLblSkip val="1"/>
        <c:noMultiLvlLbl val="0"/>
      </c:catAx>
      <c:valAx>
        <c:axId val="397729375"/>
        <c:scaling>
          <c:orientation val="minMax"/>
        </c:scaling>
        <c:delete val="0"/>
        <c:axPos val="l"/>
        <c:numFmt formatCode="0.0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396694047"/>
        <c:crosses val="autoZero"/>
        <c:crossBetween val="between"/>
      </c:valAx>
      <c:valAx>
        <c:axId val="15711151"/>
        <c:scaling>
          <c:orientation val="minMax"/>
          <c:max val="260"/>
          <c:min val="-60"/>
        </c:scaling>
        <c:delete val="0"/>
        <c:axPos val="r"/>
        <c:numFmt formatCode="0.0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445495087"/>
        <c:crosses val="max"/>
        <c:crossBetween val="between"/>
      </c:valAx>
      <c:catAx>
        <c:axId val="445495087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571115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764722222222219"/>
          <c:y val="0.92187453703703692"/>
          <c:w val="0.57314201388888886"/>
          <c:h val="7.812546296296296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292592302732842E-2"/>
          <c:y val="5.0925925925925923E-2"/>
          <c:w val="0.94963250776647545"/>
          <c:h val="0.645828229804607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'Cuadro 072'!$E$99</c:f>
              <c:strCache>
                <c:ptCount val="1"/>
                <c:pt idx="0">
                  <c:v>Precio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9B3-4CD3-9A5D-69756D39F174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EF0-43CB-A496-4461F7B97A8D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EF0-43CB-A496-4461F7B97A8D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717-4CA5-8AFC-2FF661FE6065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6CA9-4EA4-9E9E-B0D1431B95E5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2E66-4371-9C1D-B1585F91A7EB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9306-4754-B257-19825C244F52}"/>
              </c:ext>
            </c:extLst>
          </c:dPt>
          <c:dPt>
            <c:idx val="1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E-D27F-4516-A204-6CFE201222DC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6CA9-4EA4-9E9E-B0D1431B95E5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6EF0-43CB-A496-4461F7B97A8D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776B-4708-ABEB-4F937BA400A3}"/>
              </c:ext>
            </c:extLst>
          </c:dPt>
          <c:dPt>
            <c:idx val="20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F253-48DC-8C6F-446C088456C1}"/>
              </c:ext>
            </c:extLst>
          </c:dPt>
          <c:dPt>
            <c:idx val="2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6717-4CA5-8AFC-2FF661FE6065}"/>
              </c:ext>
            </c:extLst>
          </c:dPt>
          <c:dPt>
            <c:idx val="2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2E66-4371-9C1D-B1585F91A7EB}"/>
              </c:ext>
            </c:extLst>
          </c:dPt>
          <c:dPt>
            <c:idx val="2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9306-4754-B257-19825C244F52}"/>
              </c:ext>
            </c:extLst>
          </c:dPt>
          <c:dPt>
            <c:idx val="24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F9B3-4CD3-9A5D-69756D39F174}"/>
              </c:ext>
            </c:extLst>
          </c:dPt>
          <c:dPt>
            <c:idx val="25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D27F-4516-A204-6CFE201222DC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803-4B4C-AB5B-3C593D57EA9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F9B3-4CD3-9A5D-69756D39F174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9B3-4CD3-9A5D-69756D39F174}"/>
                </c:ext>
              </c:extLst>
            </c:dLbl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EF0-43CB-A496-4461F7B97A8D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EF0-43CB-A496-4461F7B97A8D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717-4CA5-8AFC-2FF661FE6065}"/>
                </c:ext>
              </c:extLst>
            </c:dLbl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CA9-4EA4-9E9E-B0D1431B95E5}"/>
                </c:ext>
              </c:extLst>
            </c:dLbl>
            <c:dLbl>
              <c:idx val="11"/>
              <c:layout>
                <c:manualLayout>
                  <c:x val="3.35978835978836E-3"/>
                  <c:y val="-2.694799116364231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E66-4371-9C1D-B1585F91A7EB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9306-4754-B257-19825C244F52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F9B3-4CD3-9A5D-69756D39F174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F9B3-4CD3-9A5D-69756D39F174}"/>
                </c:ext>
              </c:extLst>
            </c:dLbl>
            <c:dLbl>
              <c:idx val="17"/>
              <c:layout>
                <c:manualLayout>
                  <c:x val="-7.2963345972653108E-3"/>
                  <c:y val="1.175925925925925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CA9-4EA4-9E9E-B0D1431B95E5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EF0-43CB-A496-4461F7B97A8D}"/>
                </c:ext>
              </c:extLst>
            </c:dLbl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776B-4708-ABEB-4F937BA400A3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253-48DC-8C6F-446C088456C1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717-4CA5-8AFC-2FF661FE6065}"/>
                </c:ext>
              </c:extLst>
            </c:dLbl>
            <c:dLbl>
              <c:idx val="22"/>
              <c:layout>
                <c:manualLayout>
                  <c:x val="-1.679894179894192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E66-4371-9C1D-B1585F91A7EB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9306-4754-B257-19825C244F52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F9B3-4CD3-9A5D-69756D39F174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'Cuadro 072'!$B$115:$B$140</c:f>
              <c:strCache>
                <c:ptCount val="26"/>
                <c:pt idx="0">
                  <c:v>Ene-22</c:v>
                </c:pt>
                <c:pt idx="1">
                  <c:v>Feb-22</c:v>
                </c:pt>
                <c:pt idx="2">
                  <c:v>Mar-22</c:v>
                </c:pt>
                <c:pt idx="3">
                  <c:v>Abr-22</c:v>
                </c:pt>
                <c:pt idx="4">
                  <c:v>May - 22</c:v>
                </c:pt>
                <c:pt idx="5">
                  <c:v>Jun - 22</c:v>
                </c:pt>
                <c:pt idx="6">
                  <c:v>Jul - 22</c:v>
                </c:pt>
                <c:pt idx="7">
                  <c:v>Ago - 22</c:v>
                </c:pt>
                <c:pt idx="8">
                  <c:v>Set - 22</c:v>
                </c:pt>
                <c:pt idx="9">
                  <c:v>Oct - 22</c:v>
                </c:pt>
                <c:pt idx="10">
                  <c:v>Nov - 22</c:v>
                </c:pt>
                <c:pt idx="11">
                  <c:v>Dic - 22</c:v>
                </c:pt>
                <c:pt idx="12">
                  <c:v>Ene-23</c:v>
                </c:pt>
                <c:pt idx="13">
                  <c:v>Feb-23</c:v>
                </c:pt>
                <c:pt idx="14">
                  <c:v>Mar-23</c:v>
                </c:pt>
                <c:pt idx="15">
                  <c:v>Abr-23</c:v>
                </c:pt>
                <c:pt idx="16">
                  <c:v>May - 23</c:v>
                </c:pt>
                <c:pt idx="17">
                  <c:v>Jun - 23</c:v>
                </c:pt>
                <c:pt idx="18">
                  <c:v>Jul - 23</c:v>
                </c:pt>
                <c:pt idx="19">
                  <c:v>Ago - 23</c:v>
                </c:pt>
                <c:pt idx="20">
                  <c:v>Set - 23</c:v>
                </c:pt>
                <c:pt idx="21">
                  <c:v>Oct - 23</c:v>
                </c:pt>
                <c:pt idx="22">
                  <c:v>Nov - 23</c:v>
                </c:pt>
                <c:pt idx="23">
                  <c:v>Dic - 23</c:v>
                </c:pt>
                <c:pt idx="24">
                  <c:v>Ene-24</c:v>
                </c:pt>
                <c:pt idx="25">
                  <c:v>Feb-24</c:v>
                </c:pt>
              </c:strCache>
            </c:strRef>
          </c:cat>
          <c:val>
            <c:numRef>
              <c:f>'Cuadro 072'!$E$115:$E$140</c:f>
              <c:numCache>
                <c:formatCode>0.0</c:formatCode>
                <c:ptCount val="26"/>
                <c:pt idx="0">
                  <c:v>367.13090601366673</c:v>
                </c:pt>
                <c:pt idx="1">
                  <c:v>364.1485415189</c:v>
                </c:pt>
                <c:pt idx="2">
                  <c:v>454.96701187656521</c:v>
                </c:pt>
                <c:pt idx="3">
                  <c:v>507.81994923683806</c:v>
                </c:pt>
                <c:pt idx="4">
                  <c:v>532.10738133711368</c:v>
                </c:pt>
                <c:pt idx="5">
                  <c:v>459.57195732769998</c:v>
                </c:pt>
                <c:pt idx="6">
                  <c:v>372.68620508000004</c:v>
                </c:pt>
                <c:pt idx="7">
                  <c:v>374.10289192509134</c:v>
                </c:pt>
                <c:pt idx="8">
                  <c:v>393.67962855597727</c:v>
                </c:pt>
                <c:pt idx="9">
                  <c:v>418.94828612373334</c:v>
                </c:pt>
                <c:pt idx="10">
                  <c:v>430.79077601957727</c:v>
                </c:pt>
                <c:pt idx="11">
                  <c:v>382.42686725822733</c:v>
                </c:pt>
                <c:pt idx="12">
                  <c:v>367.22833251840899</c:v>
                </c:pt>
                <c:pt idx="13">
                  <c:v>378.53370650684002</c:v>
                </c:pt>
                <c:pt idx="14">
                  <c:v>355.71506121884801</c:v>
                </c:pt>
                <c:pt idx="15">
                  <c:v>365.05794835418999</c:v>
                </c:pt>
                <c:pt idx="16">
                  <c:v>357.38051500336502</c:v>
                </c:pt>
                <c:pt idx="17">
                  <c:v>356.831532655182</c:v>
                </c:pt>
                <c:pt idx="18">
                  <c:v>347.60862275929998</c:v>
                </c:pt>
                <c:pt idx="19">
                  <c:v>303.17355234482801</c:v>
                </c:pt>
                <c:pt idx="20">
                  <c:v>292.30059016503299</c:v>
                </c:pt>
                <c:pt idx="21">
                  <c:v>256.87611421108602</c:v>
                </c:pt>
                <c:pt idx="22">
                  <c:v>261.669498244414</c:v>
                </c:pt>
                <c:pt idx="23">
                  <c:v>270.19749868299999</c:v>
                </c:pt>
                <c:pt idx="24">
                  <c:v>266.41186951780401</c:v>
                </c:pt>
                <c:pt idx="25">
                  <c:v>264.3972415476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46-4432-BCEA-3B8896A14A4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-27"/>
        <c:axId val="396694047"/>
        <c:axId val="397729375"/>
      </c:barChart>
      <c:lineChart>
        <c:grouping val="standard"/>
        <c:varyColors val="0"/>
        <c:ser>
          <c:idx val="1"/>
          <c:order val="1"/>
          <c:tx>
            <c:strRef>
              <c:f>'Cuadro 072'!$F$99</c:f>
              <c:strCache>
                <c:ptCount val="1"/>
                <c:pt idx="0">
                  <c:v>Var. % a/a</c:v>
                </c:pt>
              </c:strCache>
            </c:strRef>
          </c:tx>
          <c:spPr>
            <a:ln w="127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3"/>
            <c:spPr>
              <a:solidFill>
                <a:schemeClr val="bg1"/>
              </a:solidFill>
              <a:ln w="9525">
                <a:solidFill>
                  <a:srgbClr val="0070C0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55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'Cuadro 072'!$B$115:$B$140</c:f>
              <c:strCache>
                <c:ptCount val="26"/>
                <c:pt idx="0">
                  <c:v>Ene-22</c:v>
                </c:pt>
                <c:pt idx="1">
                  <c:v>Feb-22</c:v>
                </c:pt>
                <c:pt idx="2">
                  <c:v>Mar-22</c:v>
                </c:pt>
                <c:pt idx="3">
                  <c:v>Abr-22</c:v>
                </c:pt>
                <c:pt idx="4">
                  <c:v>May - 22</c:v>
                </c:pt>
                <c:pt idx="5">
                  <c:v>Jun - 22</c:v>
                </c:pt>
                <c:pt idx="6">
                  <c:v>Jul - 22</c:v>
                </c:pt>
                <c:pt idx="7">
                  <c:v>Ago - 22</c:v>
                </c:pt>
                <c:pt idx="8">
                  <c:v>Set - 22</c:v>
                </c:pt>
                <c:pt idx="9">
                  <c:v>Oct - 22</c:v>
                </c:pt>
                <c:pt idx="10">
                  <c:v>Nov - 22</c:v>
                </c:pt>
                <c:pt idx="11">
                  <c:v>Dic - 22</c:v>
                </c:pt>
                <c:pt idx="12">
                  <c:v>Ene-23</c:v>
                </c:pt>
                <c:pt idx="13">
                  <c:v>Feb-23</c:v>
                </c:pt>
                <c:pt idx="14">
                  <c:v>Mar-23</c:v>
                </c:pt>
                <c:pt idx="15">
                  <c:v>Abr-23</c:v>
                </c:pt>
                <c:pt idx="16">
                  <c:v>May - 23</c:v>
                </c:pt>
                <c:pt idx="17">
                  <c:v>Jun - 23</c:v>
                </c:pt>
                <c:pt idx="18">
                  <c:v>Jul - 23</c:v>
                </c:pt>
                <c:pt idx="19">
                  <c:v>Ago - 23</c:v>
                </c:pt>
                <c:pt idx="20">
                  <c:v>Set - 23</c:v>
                </c:pt>
                <c:pt idx="21">
                  <c:v>Oct - 23</c:v>
                </c:pt>
                <c:pt idx="22">
                  <c:v>Nov - 23</c:v>
                </c:pt>
                <c:pt idx="23">
                  <c:v>Dic - 23</c:v>
                </c:pt>
                <c:pt idx="24">
                  <c:v>Ene-24</c:v>
                </c:pt>
                <c:pt idx="25">
                  <c:v>Feb-24</c:v>
                </c:pt>
              </c:strCache>
            </c:strRef>
          </c:cat>
          <c:val>
            <c:numRef>
              <c:f>'Cuadro 072'!$F$115:$F$140</c:f>
              <c:numCache>
                <c:formatCode>0.0</c:formatCode>
                <c:ptCount val="26"/>
                <c:pt idx="0">
                  <c:v>36.376192255821309</c:v>
                </c:pt>
                <c:pt idx="1">
                  <c:v>34.639812517670123</c:v>
                </c:pt>
                <c:pt idx="2">
                  <c:v>78.473397250630455</c:v>
                </c:pt>
                <c:pt idx="3">
                  <c:v>84.411515046240169</c:v>
                </c:pt>
                <c:pt idx="4">
                  <c:v>79.064037895759157</c:v>
                </c:pt>
                <c:pt idx="5">
                  <c:v>68.634420628475937</c:v>
                </c:pt>
                <c:pt idx="6">
                  <c:v>40.959780964164537</c:v>
                </c:pt>
                <c:pt idx="7">
                  <c:v>26.144191339362081</c:v>
                </c:pt>
                <c:pt idx="8">
                  <c:v>32.844421900977665</c:v>
                </c:pt>
                <c:pt idx="9">
                  <c:v>32.56520846911215</c:v>
                </c:pt>
                <c:pt idx="10">
                  <c:v>22.302303251579559</c:v>
                </c:pt>
                <c:pt idx="11">
                  <c:v>-1.785564426342205</c:v>
                </c:pt>
                <c:pt idx="12">
                  <c:v>2.6537265903357365E-2</c:v>
                </c:pt>
                <c:pt idx="13">
                  <c:v>3.9503563375368884</c:v>
                </c:pt>
                <c:pt idx="14">
                  <c:v>-21.815197160853657</c:v>
                </c:pt>
                <c:pt idx="15">
                  <c:v>-28.112720088526189</c:v>
                </c:pt>
                <c:pt idx="16">
                  <c:v>-32.836768002481705</c:v>
                </c:pt>
                <c:pt idx="17">
                  <c:v>-22.355677502589316</c:v>
                </c:pt>
                <c:pt idx="18">
                  <c:v>-6.7288732394366377</c:v>
                </c:pt>
                <c:pt idx="19">
                  <c:v>-18.959847975317416</c:v>
                </c:pt>
                <c:pt idx="20">
                  <c:v>-25.751659734796064</c:v>
                </c:pt>
                <c:pt idx="21">
                  <c:v>-38.685483932205535</c:v>
                </c:pt>
                <c:pt idx="22">
                  <c:v>-39.25833309102179</c:v>
                </c:pt>
                <c:pt idx="23">
                  <c:v>-29.34662236987819</c:v>
                </c:pt>
                <c:pt idx="24">
                  <c:v>-27.453345527350109</c:v>
                </c:pt>
                <c:pt idx="25">
                  <c:v>-30.152259362186442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8146-4432-BCEA-3B8896A14A4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45495087"/>
        <c:axId val="15711151"/>
      </c:lineChart>
      <c:catAx>
        <c:axId val="396694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397729375"/>
        <c:crosses val="autoZero"/>
        <c:auto val="1"/>
        <c:lblAlgn val="ctr"/>
        <c:lblOffset val="100"/>
        <c:tickLblSkip val="1"/>
        <c:noMultiLvlLbl val="0"/>
      </c:catAx>
      <c:valAx>
        <c:axId val="397729375"/>
        <c:scaling>
          <c:orientation val="minMax"/>
        </c:scaling>
        <c:delete val="0"/>
        <c:axPos val="l"/>
        <c:numFmt formatCode="0.0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396694047"/>
        <c:crosses val="autoZero"/>
        <c:crossBetween val="between"/>
      </c:valAx>
      <c:valAx>
        <c:axId val="15711151"/>
        <c:scaling>
          <c:orientation val="minMax"/>
          <c:max val="230"/>
          <c:min val="-60"/>
        </c:scaling>
        <c:delete val="0"/>
        <c:axPos val="r"/>
        <c:numFmt formatCode="0.0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445495087"/>
        <c:crosses val="max"/>
        <c:crossBetween val="between"/>
      </c:valAx>
      <c:catAx>
        <c:axId val="445495087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571115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827222222222221"/>
          <c:y val="0.92187445319335082"/>
          <c:w val="0.54265659722222226"/>
          <c:h val="7.15128501164552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292592302732842E-2"/>
          <c:y val="5.0925925925925923E-2"/>
          <c:w val="0.92947380952380965"/>
          <c:h val="0.645828229804607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'Cuadro 072'!$I$99</c:f>
              <c:strCache>
                <c:ptCount val="1"/>
                <c:pt idx="0">
                  <c:v>Precio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A871-4531-BF3D-1844886EA09A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86B-412E-96FC-D81F62AEB461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AF69-4388-8F26-D9FF3355F633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F845-4F4E-990E-6CC6B6507BB9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E495-4251-9FCE-D0C54F6D6B4C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7222-45D4-82A3-6C4EFB1B5C1B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5E20-42A8-91A3-131143A2CD5A}"/>
              </c:ext>
            </c:extLst>
          </c:dPt>
          <c:dPt>
            <c:idx val="1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E-AF95-4FE8-BBFF-87CBD67D00C2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A871-4531-BF3D-1844886EA09A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886B-412E-96FC-D81F62AEB461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5E20-42A8-91A3-131143A2CD5A}"/>
              </c:ext>
            </c:extLst>
          </c:dPt>
          <c:dPt>
            <c:idx val="20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36DB-4CED-B2DB-8604CCD9139D}"/>
              </c:ext>
            </c:extLst>
          </c:dPt>
          <c:dPt>
            <c:idx val="21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845-4F4E-990E-6CC6B6507BB9}"/>
              </c:ext>
            </c:extLst>
          </c:dPt>
          <c:dPt>
            <c:idx val="22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AF69-4388-8F26-D9FF3355F633}"/>
              </c:ext>
            </c:extLst>
          </c:dPt>
          <c:dPt>
            <c:idx val="23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7222-45D4-82A3-6C4EFB1B5C1B}"/>
              </c:ext>
            </c:extLst>
          </c:dPt>
          <c:dPt>
            <c:idx val="24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E-549F-4569-8CEB-E2B9827979CC}"/>
              </c:ext>
            </c:extLst>
          </c:dPt>
          <c:dPt>
            <c:idx val="25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AF95-4FE8-BBFF-87CBD67D00C2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E20-42A8-91A3-131143A2CD5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549F-4569-8CEB-E2B9827979CC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E84-46D6-844E-280EE5068B19}"/>
                </c:ext>
              </c:extLst>
            </c:dLbl>
            <c:dLbl>
              <c:idx val="5"/>
              <c:layout>
                <c:manualLayout>
                  <c:x val="2.0158730158730157E-2"/>
                  <c:y val="1.17592592592592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549F-4569-8CEB-E2B9827979CC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871-4531-BF3D-1844886EA09A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86B-412E-96FC-D81F62AEB461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F69-4388-8F26-D9FF3355F633}"/>
                </c:ext>
              </c:extLst>
            </c:dLbl>
            <c:dLbl>
              <c:idx val="9"/>
              <c:layout>
                <c:manualLayout>
                  <c:x val="-1.6798941798941862E-2"/>
                  <c:y val="-2.694799116364231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845-4F4E-990E-6CC6B6507BB9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495-4251-9FCE-D0C54F6D6B4C}"/>
                </c:ext>
              </c:extLst>
            </c:dLbl>
            <c:dLbl>
              <c:idx val="11"/>
              <c:layout>
                <c:manualLayout>
                  <c:x val="1.0079365079365018E-2"/>
                  <c:y val="-1.763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7222-45D4-82A3-6C4EFB1B5C1B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E20-42A8-91A3-131143A2CD5A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549F-4569-8CEB-E2B9827979CC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549F-4569-8CEB-E2B9827979CC}"/>
                </c:ext>
              </c:extLst>
            </c:dLbl>
            <c:dLbl>
              <c:idx val="17"/>
              <c:layout>
                <c:manualLayout>
                  <c:x val="-1.0373031642374896E-2"/>
                  <c:y val="2.351851851851851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871-4531-BF3D-1844886EA09A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86B-412E-96FC-D81F62AEB461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E20-42A8-91A3-131143A2CD5A}"/>
                </c:ext>
              </c:extLst>
            </c:dLbl>
            <c:dLbl>
              <c:idx val="20"/>
              <c:layout>
                <c:manualLayout>
                  <c:x val="6.7195767195767199E-3"/>
                  <c:y val="-2.6947991163642318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6DB-4CED-B2DB-8604CCD9139D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845-4F4E-990E-6CC6B6507BB9}"/>
                </c:ext>
              </c:extLst>
            </c:dLbl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F69-4388-8F26-D9FF3355F633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7222-45D4-82A3-6C4EFB1B5C1B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549F-4569-8CEB-E2B9827979CC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'Cuadro 072'!$B$115:$B$140</c:f>
              <c:strCache>
                <c:ptCount val="26"/>
                <c:pt idx="0">
                  <c:v>Ene-22</c:v>
                </c:pt>
                <c:pt idx="1">
                  <c:v>Feb-22</c:v>
                </c:pt>
                <c:pt idx="2">
                  <c:v>Mar-22</c:v>
                </c:pt>
                <c:pt idx="3">
                  <c:v>Abr-22</c:v>
                </c:pt>
                <c:pt idx="4">
                  <c:v>May - 22</c:v>
                </c:pt>
                <c:pt idx="5">
                  <c:v>Jun - 22</c:v>
                </c:pt>
                <c:pt idx="6">
                  <c:v>Jul - 22</c:v>
                </c:pt>
                <c:pt idx="7">
                  <c:v>Ago - 22</c:v>
                </c:pt>
                <c:pt idx="8">
                  <c:v>Set - 22</c:v>
                </c:pt>
                <c:pt idx="9">
                  <c:v>Oct - 22</c:v>
                </c:pt>
                <c:pt idx="10">
                  <c:v>Nov - 22</c:v>
                </c:pt>
                <c:pt idx="11">
                  <c:v>Dic - 22</c:v>
                </c:pt>
                <c:pt idx="12">
                  <c:v>Ene-23</c:v>
                </c:pt>
                <c:pt idx="13">
                  <c:v>Feb-23</c:v>
                </c:pt>
                <c:pt idx="14">
                  <c:v>Mar-23</c:v>
                </c:pt>
                <c:pt idx="15">
                  <c:v>Abr-23</c:v>
                </c:pt>
                <c:pt idx="16">
                  <c:v>May - 23</c:v>
                </c:pt>
                <c:pt idx="17">
                  <c:v>Jun - 23</c:v>
                </c:pt>
                <c:pt idx="18">
                  <c:v>Jul - 23</c:v>
                </c:pt>
                <c:pt idx="19">
                  <c:v>Ago - 23</c:v>
                </c:pt>
                <c:pt idx="20">
                  <c:v>Set - 23</c:v>
                </c:pt>
                <c:pt idx="21">
                  <c:v>Oct - 23</c:v>
                </c:pt>
                <c:pt idx="22">
                  <c:v>Nov - 23</c:v>
                </c:pt>
                <c:pt idx="23">
                  <c:v>Dic - 23</c:v>
                </c:pt>
                <c:pt idx="24">
                  <c:v>Ene-24</c:v>
                </c:pt>
                <c:pt idx="25">
                  <c:v>Feb-24</c:v>
                </c:pt>
              </c:strCache>
            </c:strRef>
          </c:cat>
          <c:val>
            <c:numRef>
              <c:f>'Cuadro 072'!$I$115:$I$140</c:f>
              <c:numCache>
                <c:formatCode>0.0</c:formatCode>
                <c:ptCount val="26"/>
                <c:pt idx="0">
                  <c:v>1447.7021888551135</c:v>
                </c:pt>
                <c:pt idx="1">
                  <c:v>1529.3026212008115</c:v>
                </c:pt>
                <c:pt idx="2">
                  <c:v>1688.3095895425649</c:v>
                </c:pt>
                <c:pt idx="3">
                  <c:v>1805.8483876777245</c:v>
                </c:pt>
                <c:pt idx="4">
                  <c:v>1961.0118259800249</c:v>
                </c:pt>
                <c:pt idx="5">
                  <c:v>1776.074047820046</c:v>
                </c:pt>
                <c:pt idx="6">
                  <c:v>1488.7291660418125</c:v>
                </c:pt>
                <c:pt idx="7">
                  <c:v>1585.2674454014759</c:v>
                </c:pt>
                <c:pt idx="8">
                  <c:v>1570.1121898075462</c:v>
                </c:pt>
                <c:pt idx="9">
                  <c:v>1564.4737004333251</c:v>
                </c:pt>
                <c:pt idx="10">
                  <c:v>1733.9857977518086</c:v>
                </c:pt>
                <c:pt idx="11">
                  <c:v>1515.6279479930197</c:v>
                </c:pt>
                <c:pt idx="12">
                  <c:v>1476.82658983487</c:v>
                </c:pt>
                <c:pt idx="13">
                  <c:v>1397.0362847593899</c:v>
                </c:pt>
                <c:pt idx="14">
                  <c:v>1310.9452939370401</c:v>
                </c:pt>
                <c:pt idx="15">
                  <c:v>1241.77573841807</c:v>
                </c:pt>
                <c:pt idx="16">
                  <c:v>1168.0378190884201</c:v>
                </c:pt>
                <c:pt idx="17">
                  <c:v>1285.24488392902</c:v>
                </c:pt>
                <c:pt idx="18">
                  <c:v>1544.2174178126199</c:v>
                </c:pt>
                <c:pt idx="19">
                  <c:v>1563.20684087768</c:v>
                </c:pt>
                <c:pt idx="20">
                  <c:v>1455.9327795688</c:v>
                </c:pt>
                <c:pt idx="21">
                  <c:v>1260.06208061602</c:v>
                </c:pt>
                <c:pt idx="22">
                  <c:v>1183.26104527507</c:v>
                </c:pt>
                <c:pt idx="23">
                  <c:v>1148.62413336644</c:v>
                </c:pt>
                <c:pt idx="24">
                  <c:v>1085.4315699680801</c:v>
                </c:pt>
                <c:pt idx="25">
                  <c:v>1049.0066854609299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84-46D6-844E-280EE5068B1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-27"/>
        <c:axId val="396694047"/>
        <c:axId val="397729375"/>
      </c:barChart>
      <c:lineChart>
        <c:grouping val="standard"/>
        <c:varyColors val="0"/>
        <c:ser>
          <c:idx val="1"/>
          <c:order val="1"/>
          <c:tx>
            <c:strRef>
              <c:f>'Cuadro 072'!$J$99</c:f>
              <c:strCache>
                <c:ptCount val="1"/>
                <c:pt idx="0">
                  <c:v>Var. % a/a</c:v>
                </c:pt>
              </c:strCache>
            </c:strRef>
          </c:tx>
          <c:spPr>
            <a:ln w="1270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13"/>
            <c:spPr>
              <a:solidFill>
                <a:schemeClr val="bg1"/>
              </a:solidFill>
              <a:ln w="9525">
                <a:solidFill>
                  <a:srgbClr val="FFC000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'Cuadro 072'!$B$115:$B$140</c:f>
              <c:strCache>
                <c:ptCount val="26"/>
                <c:pt idx="0">
                  <c:v>Ene-22</c:v>
                </c:pt>
                <c:pt idx="1">
                  <c:v>Feb-22</c:v>
                </c:pt>
                <c:pt idx="2">
                  <c:v>Mar-22</c:v>
                </c:pt>
                <c:pt idx="3">
                  <c:v>Abr-22</c:v>
                </c:pt>
                <c:pt idx="4">
                  <c:v>May - 22</c:v>
                </c:pt>
                <c:pt idx="5">
                  <c:v>Jun - 22</c:v>
                </c:pt>
                <c:pt idx="6">
                  <c:v>Jul - 22</c:v>
                </c:pt>
                <c:pt idx="7">
                  <c:v>Ago - 22</c:v>
                </c:pt>
                <c:pt idx="8">
                  <c:v>Set - 22</c:v>
                </c:pt>
                <c:pt idx="9">
                  <c:v>Oct - 22</c:v>
                </c:pt>
                <c:pt idx="10">
                  <c:v>Nov - 22</c:v>
                </c:pt>
                <c:pt idx="11">
                  <c:v>Dic - 22</c:v>
                </c:pt>
                <c:pt idx="12">
                  <c:v>Ene-23</c:v>
                </c:pt>
                <c:pt idx="13">
                  <c:v>Feb-23</c:v>
                </c:pt>
                <c:pt idx="14">
                  <c:v>Mar-23</c:v>
                </c:pt>
                <c:pt idx="15">
                  <c:v>Abr-23</c:v>
                </c:pt>
                <c:pt idx="16">
                  <c:v>May - 23</c:v>
                </c:pt>
                <c:pt idx="17">
                  <c:v>Jun - 23</c:v>
                </c:pt>
                <c:pt idx="18">
                  <c:v>Jul - 23</c:v>
                </c:pt>
                <c:pt idx="19">
                  <c:v>Ago - 23</c:v>
                </c:pt>
                <c:pt idx="20">
                  <c:v>Set - 23</c:v>
                </c:pt>
                <c:pt idx="21">
                  <c:v>Oct - 23</c:v>
                </c:pt>
                <c:pt idx="22">
                  <c:v>Nov - 23</c:v>
                </c:pt>
                <c:pt idx="23">
                  <c:v>Dic - 23</c:v>
                </c:pt>
                <c:pt idx="24">
                  <c:v>Ene-24</c:v>
                </c:pt>
                <c:pt idx="25">
                  <c:v>Feb-24</c:v>
                </c:pt>
              </c:strCache>
            </c:strRef>
          </c:cat>
          <c:val>
            <c:numRef>
              <c:f>'Cuadro 072'!$J$115:$J$140</c:f>
              <c:numCache>
                <c:formatCode>0.0</c:formatCode>
                <c:ptCount val="26"/>
                <c:pt idx="0">
                  <c:v>48.194318322255526</c:v>
                </c:pt>
                <c:pt idx="1">
                  <c:v>43.540293659916074</c:v>
                </c:pt>
                <c:pt idx="2">
                  <c:v>34.733436076694943</c:v>
                </c:pt>
                <c:pt idx="3">
                  <c:v>33.326569284025766</c:v>
                </c:pt>
                <c:pt idx="4">
                  <c:v>19.299511932371473</c:v>
                </c:pt>
                <c:pt idx="5">
                  <c:v>6.1122220492620443</c:v>
                </c:pt>
                <c:pt idx="6">
                  <c:v>-6.8339246376730927</c:v>
                </c:pt>
                <c:pt idx="7">
                  <c:v>3.2846257927551505</c:v>
                </c:pt>
                <c:pt idx="8">
                  <c:v>6.3516251539970483</c:v>
                </c:pt>
                <c:pt idx="9">
                  <c:v>0.98916986868111678</c:v>
                </c:pt>
                <c:pt idx="10">
                  <c:v>17.369952586703747</c:v>
                </c:pt>
                <c:pt idx="11">
                  <c:v>7.7704814831563169</c:v>
                </c:pt>
                <c:pt idx="12">
                  <c:v>2.0117674203966658</c:v>
                </c:pt>
                <c:pt idx="13">
                  <c:v>-8.648800741449449</c:v>
                </c:pt>
                <c:pt idx="14">
                  <c:v>-22.351605294605292</c:v>
                </c:pt>
                <c:pt idx="15">
                  <c:v>-31.235880769871144</c:v>
                </c:pt>
                <c:pt idx="16">
                  <c:v>-40.43698239786557</c:v>
                </c:pt>
                <c:pt idx="17">
                  <c:v>-27.635625017632009</c:v>
                </c:pt>
                <c:pt idx="18">
                  <c:v>3.7272227236830417</c:v>
                </c:pt>
                <c:pt idx="19">
                  <c:v>-1.3916014353154793</c:v>
                </c:pt>
                <c:pt idx="20">
                  <c:v>-7.2720542506418866</c:v>
                </c:pt>
                <c:pt idx="21">
                  <c:v>-19.457765236513069</c:v>
                </c:pt>
                <c:pt idx="22">
                  <c:v>-31.760626482107185</c:v>
                </c:pt>
                <c:pt idx="23">
                  <c:v>-24.214637577286865</c:v>
                </c:pt>
                <c:pt idx="24">
                  <c:v>-26.502435868963687</c:v>
                </c:pt>
                <c:pt idx="25">
                  <c:v>-24.91199427639782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2E84-46D6-844E-280EE5068B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45495087"/>
        <c:axId val="15711151"/>
      </c:lineChart>
      <c:catAx>
        <c:axId val="396694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397729375"/>
        <c:crosses val="autoZero"/>
        <c:auto val="1"/>
        <c:lblAlgn val="ctr"/>
        <c:lblOffset val="100"/>
        <c:noMultiLvlLbl val="0"/>
      </c:catAx>
      <c:valAx>
        <c:axId val="397729375"/>
        <c:scaling>
          <c:orientation val="minMax"/>
        </c:scaling>
        <c:delete val="0"/>
        <c:axPos val="l"/>
        <c:numFmt formatCode="0.0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396694047"/>
        <c:crosses val="autoZero"/>
        <c:crossBetween val="between"/>
      </c:valAx>
      <c:valAx>
        <c:axId val="15711151"/>
        <c:scaling>
          <c:orientation val="minMax"/>
          <c:max val="330"/>
          <c:min val="-70"/>
        </c:scaling>
        <c:delete val="0"/>
        <c:axPos val="r"/>
        <c:numFmt formatCode="0.0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445495087"/>
        <c:crosses val="max"/>
        <c:crossBetween val="between"/>
      </c:valAx>
      <c:catAx>
        <c:axId val="445495087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571115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20569444444444"/>
          <c:y val="0.92187445319335082"/>
          <c:w val="0.61321215277777774"/>
          <c:h val="7.15128501164552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292592302732842E-2"/>
          <c:y val="5.0925925925925923E-2"/>
          <c:w val="0.94963250776647545"/>
          <c:h val="0.645828229804607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'Cuadro 072'!$K$99</c:f>
              <c:strCache>
                <c:ptCount val="1"/>
                <c:pt idx="0">
                  <c:v>Precio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3CD-4C39-94F6-D591485B63C6}"/>
              </c:ext>
            </c:extLst>
          </c:dPt>
          <c:dPt>
            <c:idx val="7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E476-4695-B55F-FE492B22FD57}"/>
              </c:ext>
            </c:extLst>
          </c:dPt>
          <c:dPt>
            <c:idx val="8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56D-4320-BF11-977596716D77}"/>
              </c:ext>
            </c:extLst>
          </c:dPt>
          <c:dPt>
            <c:idx val="9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3EC9-4D6F-989D-E6DB61B5F72C}"/>
              </c:ext>
            </c:extLst>
          </c:dPt>
          <c:dPt>
            <c:idx val="1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FE85-4D65-8178-E917967AEA2A}"/>
              </c:ext>
            </c:extLst>
          </c:dPt>
          <c:dPt>
            <c:idx val="1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E775-448A-8482-00F9EC09B276}"/>
              </c:ext>
            </c:extLst>
          </c:dPt>
          <c:dPt>
            <c:idx val="1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6880-4924-B7A5-49E976A2A4E6}"/>
              </c:ext>
            </c:extLst>
          </c:dPt>
          <c:dPt>
            <c:idx val="1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7CC3-4E97-B136-0EF1A84A94C5}"/>
              </c:ext>
            </c:extLst>
          </c:dPt>
          <c:dPt>
            <c:idx val="17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4CD0-4CC3-96F9-4A9CA316D4A2}"/>
              </c:ext>
            </c:extLst>
          </c:dPt>
          <c:dPt>
            <c:idx val="18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656D-4320-BF11-977596716D77}"/>
              </c:ext>
            </c:extLst>
          </c:dPt>
          <c:dPt>
            <c:idx val="19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4CD0-4CC3-96F9-4A9CA316D4A2}"/>
              </c:ext>
            </c:extLst>
          </c:dPt>
          <c:dPt>
            <c:idx val="2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FE85-4D65-8178-E917967AEA2A}"/>
              </c:ext>
            </c:extLst>
          </c:dPt>
          <c:dPt>
            <c:idx val="2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EC9-4D6F-989D-E6DB61B5F72C}"/>
              </c:ext>
            </c:extLst>
          </c:dPt>
          <c:dPt>
            <c:idx val="2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E775-448A-8482-00F9EC09B276}"/>
              </c:ext>
            </c:extLst>
          </c:dPt>
          <c:dPt>
            <c:idx val="23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6880-4924-B7A5-49E976A2A4E6}"/>
              </c:ext>
            </c:extLst>
          </c:dPt>
          <c:dPt>
            <c:idx val="24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E-23CD-4C39-94F6-D591485B63C6}"/>
              </c:ext>
            </c:extLst>
          </c:dPt>
          <c:dPt>
            <c:idx val="25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E-7CC3-4E97-B136-0EF1A84A94C5}"/>
              </c:ext>
            </c:extLst>
          </c:dPt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23CD-4C39-94F6-D591485B63C6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23CD-4C39-94F6-D591485B63C6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3CD-4C39-94F6-D591485B63C6}"/>
                </c:ext>
              </c:extLst>
            </c:dLbl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476-4695-B55F-FE492B22FD57}"/>
                </c:ext>
              </c:extLst>
            </c:dLbl>
            <c:dLbl>
              <c:idx val="8"/>
              <c:layout>
                <c:manualLayout>
                  <c:x val="-6.6882294511625194E-17"/>
                  <c:y val="1.763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56D-4320-BF11-977596716D77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EC9-4D6F-989D-E6DB61B5F72C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FE85-4D65-8178-E917967AEA2A}"/>
                </c:ext>
              </c:extLst>
            </c:dLbl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775-448A-8482-00F9EC09B276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6880-4924-B7A5-49E976A2A4E6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23CD-4C39-94F6-D591485B63C6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23CD-4C39-94F6-D591485B63C6}"/>
                </c:ext>
              </c:extLst>
            </c:dLbl>
            <c:dLbl>
              <c:idx val="17"/>
              <c:layout>
                <c:manualLayout>
                  <c:x val="-7.2963345972653108E-3"/>
                  <c:y val="2.351851851851851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CD0-4CC3-96F9-4A9CA316D4A2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CD0-4CC3-96F9-4A9CA316D4A2}"/>
                </c:ext>
              </c:extLst>
            </c:dLbl>
            <c:dLbl>
              <c:idx val="21"/>
              <c:layout>
                <c:manualLayout>
                  <c:x val="0"/>
                  <c:y val="2.351851851851851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EC9-4D6F-989D-E6DB61B5F72C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775-448A-8482-00F9EC09B276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23CD-4C39-94F6-D591485B63C6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'Cuadro 072'!$B$115:$B$140</c:f>
              <c:strCache>
                <c:ptCount val="26"/>
                <c:pt idx="0">
                  <c:v>Ene-22</c:v>
                </c:pt>
                <c:pt idx="1">
                  <c:v>Feb-22</c:v>
                </c:pt>
                <c:pt idx="2">
                  <c:v>Mar-22</c:v>
                </c:pt>
                <c:pt idx="3">
                  <c:v>Abr-22</c:v>
                </c:pt>
                <c:pt idx="4">
                  <c:v>May - 22</c:v>
                </c:pt>
                <c:pt idx="5">
                  <c:v>Jun - 22</c:v>
                </c:pt>
                <c:pt idx="6">
                  <c:v>Jul - 22</c:v>
                </c:pt>
                <c:pt idx="7">
                  <c:v>Ago - 22</c:v>
                </c:pt>
                <c:pt idx="8">
                  <c:v>Set - 22</c:v>
                </c:pt>
                <c:pt idx="9">
                  <c:v>Oct - 22</c:v>
                </c:pt>
                <c:pt idx="10">
                  <c:v>Nov - 22</c:v>
                </c:pt>
                <c:pt idx="11">
                  <c:v>Dic - 22</c:v>
                </c:pt>
                <c:pt idx="12">
                  <c:v>Ene-23</c:v>
                </c:pt>
                <c:pt idx="13">
                  <c:v>Feb-23</c:v>
                </c:pt>
                <c:pt idx="14">
                  <c:v>Mar-23</c:v>
                </c:pt>
                <c:pt idx="15">
                  <c:v>Abr-23</c:v>
                </c:pt>
                <c:pt idx="16">
                  <c:v>May - 23</c:v>
                </c:pt>
                <c:pt idx="17">
                  <c:v>Jun - 23</c:v>
                </c:pt>
                <c:pt idx="18">
                  <c:v>Jul - 23</c:v>
                </c:pt>
                <c:pt idx="19">
                  <c:v>Ago - 23</c:v>
                </c:pt>
                <c:pt idx="20">
                  <c:v>Set - 23</c:v>
                </c:pt>
                <c:pt idx="21">
                  <c:v>Oct - 23</c:v>
                </c:pt>
                <c:pt idx="22">
                  <c:v>Nov - 23</c:v>
                </c:pt>
                <c:pt idx="23">
                  <c:v>Dic - 23</c:v>
                </c:pt>
                <c:pt idx="24">
                  <c:v>Ene-24</c:v>
                </c:pt>
                <c:pt idx="25">
                  <c:v>Feb-24</c:v>
                </c:pt>
              </c:strCache>
            </c:strRef>
          </c:cat>
          <c:val>
            <c:numRef>
              <c:f>'Cuadro 072'!$K$115:$K$140</c:f>
              <c:numCache>
                <c:formatCode>0.0</c:formatCode>
                <c:ptCount val="26"/>
                <c:pt idx="0">
                  <c:v>505.95091836438809</c:v>
                </c:pt>
                <c:pt idx="1">
                  <c:v>575.24483191201602</c:v>
                </c:pt>
                <c:pt idx="2">
                  <c:v>606.75559889570218</c:v>
                </c:pt>
                <c:pt idx="3">
                  <c:v>614.43479853174551</c:v>
                </c:pt>
                <c:pt idx="4">
                  <c:v>617.45149691822178</c:v>
                </c:pt>
                <c:pt idx="5">
                  <c:v>629.02626673221766</c:v>
                </c:pt>
                <c:pt idx="6">
                  <c:v>567.403724121192</c:v>
                </c:pt>
                <c:pt idx="7">
                  <c:v>569.616813771701</c:v>
                </c:pt>
                <c:pt idx="8">
                  <c:v>535.42817824786312</c:v>
                </c:pt>
                <c:pt idx="9">
                  <c:v>493.96809453579471</c:v>
                </c:pt>
                <c:pt idx="10">
                  <c:v>518.7530474021687</c:v>
                </c:pt>
                <c:pt idx="11">
                  <c:v>535.31878220110957</c:v>
                </c:pt>
                <c:pt idx="12">
                  <c:v>546.50740902259497</c:v>
                </c:pt>
                <c:pt idx="13">
                  <c:v>554.38597869629996</c:v>
                </c:pt>
                <c:pt idx="14">
                  <c:v>541.72658030057403</c:v>
                </c:pt>
                <c:pt idx="15">
                  <c:v>539.26539072750404</c:v>
                </c:pt>
                <c:pt idx="16">
                  <c:v>506.37226145797001</c:v>
                </c:pt>
                <c:pt idx="17">
                  <c:v>522.43560226456702</c:v>
                </c:pt>
                <c:pt idx="18">
                  <c:v>549.47349334570902</c:v>
                </c:pt>
                <c:pt idx="19">
                  <c:v>512.84666297866397</c:v>
                </c:pt>
                <c:pt idx="20">
                  <c:v>476.15229417257598</c:v>
                </c:pt>
                <c:pt idx="21">
                  <c:v>457.81694410741397</c:v>
                </c:pt>
                <c:pt idx="22">
                  <c:v>481.58127281647501</c:v>
                </c:pt>
                <c:pt idx="23">
                  <c:v>466.67416660018898</c:v>
                </c:pt>
                <c:pt idx="24">
                  <c:v>443.34928969323499</c:v>
                </c:pt>
                <c:pt idx="25">
                  <c:v>426.27375717917198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E1-4DAF-8B4F-890F2D2F90C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-27"/>
        <c:axId val="396694047"/>
        <c:axId val="397729375"/>
      </c:barChart>
      <c:lineChart>
        <c:grouping val="standard"/>
        <c:varyColors val="0"/>
        <c:ser>
          <c:idx val="1"/>
          <c:order val="1"/>
          <c:tx>
            <c:strRef>
              <c:f>'Cuadro 072'!$L$99</c:f>
              <c:strCache>
                <c:ptCount val="1"/>
                <c:pt idx="0">
                  <c:v>Var. % a/a</c:v>
                </c:pt>
              </c:strCache>
            </c:strRef>
          </c:tx>
          <c:spPr>
            <a:ln w="1270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13"/>
            <c:spPr>
              <a:solidFill>
                <a:schemeClr val="bg1">
                  <a:lumMod val="95000"/>
                </a:schemeClr>
              </a:solidFill>
              <a:ln w="9525">
                <a:solidFill>
                  <a:schemeClr val="accent6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'Cuadro 072'!$B$115:$B$140</c:f>
              <c:strCache>
                <c:ptCount val="26"/>
                <c:pt idx="0">
                  <c:v>Ene-22</c:v>
                </c:pt>
                <c:pt idx="1">
                  <c:v>Feb-22</c:v>
                </c:pt>
                <c:pt idx="2">
                  <c:v>Mar-22</c:v>
                </c:pt>
                <c:pt idx="3">
                  <c:v>Abr-22</c:v>
                </c:pt>
                <c:pt idx="4">
                  <c:v>May - 22</c:v>
                </c:pt>
                <c:pt idx="5">
                  <c:v>Jun - 22</c:v>
                </c:pt>
                <c:pt idx="6">
                  <c:v>Jul - 22</c:v>
                </c:pt>
                <c:pt idx="7">
                  <c:v>Ago - 22</c:v>
                </c:pt>
                <c:pt idx="8">
                  <c:v>Set - 22</c:v>
                </c:pt>
                <c:pt idx="9">
                  <c:v>Oct - 22</c:v>
                </c:pt>
                <c:pt idx="10">
                  <c:v>Nov - 22</c:v>
                </c:pt>
                <c:pt idx="11">
                  <c:v>Dic - 22</c:v>
                </c:pt>
                <c:pt idx="12">
                  <c:v>Ene-23</c:v>
                </c:pt>
                <c:pt idx="13">
                  <c:v>Feb-23</c:v>
                </c:pt>
                <c:pt idx="14">
                  <c:v>Mar-23</c:v>
                </c:pt>
                <c:pt idx="15">
                  <c:v>Abr-23</c:v>
                </c:pt>
                <c:pt idx="16">
                  <c:v>May - 23</c:v>
                </c:pt>
                <c:pt idx="17">
                  <c:v>Jun - 23</c:v>
                </c:pt>
                <c:pt idx="18">
                  <c:v>Jul - 23</c:v>
                </c:pt>
                <c:pt idx="19">
                  <c:v>Ago - 23</c:v>
                </c:pt>
                <c:pt idx="20">
                  <c:v>Set - 23</c:v>
                </c:pt>
                <c:pt idx="21">
                  <c:v>Oct - 23</c:v>
                </c:pt>
                <c:pt idx="22">
                  <c:v>Nov - 23</c:v>
                </c:pt>
                <c:pt idx="23">
                  <c:v>Dic - 23</c:v>
                </c:pt>
                <c:pt idx="24">
                  <c:v>Ene-24</c:v>
                </c:pt>
                <c:pt idx="25">
                  <c:v>Feb-24</c:v>
                </c:pt>
              </c:strCache>
            </c:strRef>
          </c:cat>
          <c:val>
            <c:numRef>
              <c:f>'Cuadro 072'!$L$115:$L$140</c:f>
              <c:numCache>
                <c:formatCode>0.0</c:formatCode>
                <c:ptCount val="26"/>
                <c:pt idx="0">
                  <c:v>1.2976599173265129</c:v>
                </c:pt>
                <c:pt idx="1">
                  <c:v>14.278623307419977</c:v>
                </c:pt>
                <c:pt idx="2">
                  <c:v>17.093106424959899</c:v>
                </c:pt>
                <c:pt idx="3">
                  <c:v>14.318348152784566</c:v>
                </c:pt>
                <c:pt idx="4">
                  <c:v>6.8846166300397869</c:v>
                </c:pt>
                <c:pt idx="5">
                  <c:v>17.748958351896604</c:v>
                </c:pt>
                <c:pt idx="6">
                  <c:v>8.7113138313582112</c:v>
                </c:pt>
                <c:pt idx="7">
                  <c:v>14.368566373407262</c:v>
                </c:pt>
                <c:pt idx="8">
                  <c:v>16.449810277903126</c:v>
                </c:pt>
                <c:pt idx="9">
                  <c:v>12.317335407420885</c:v>
                </c:pt>
                <c:pt idx="10">
                  <c:v>17.128040208281774</c:v>
                </c:pt>
                <c:pt idx="11">
                  <c:v>19.054938295450867</c:v>
                </c:pt>
                <c:pt idx="12">
                  <c:v>8.015894266842281</c:v>
                </c:pt>
                <c:pt idx="13">
                  <c:v>-3.6260826796800245</c:v>
                </c:pt>
                <c:pt idx="14">
                  <c:v>-10.717497904177762</c:v>
                </c:pt>
                <c:pt idx="15">
                  <c:v>-12.233911227662631</c:v>
                </c:pt>
                <c:pt idx="16">
                  <c:v>-17.989953221372403</c:v>
                </c:pt>
                <c:pt idx="17">
                  <c:v>-16.945343955410252</c:v>
                </c:pt>
                <c:pt idx="18">
                  <c:v>-3.1600481303244408</c:v>
                </c:pt>
                <c:pt idx="19">
                  <c:v>-9.9663755388706221</c:v>
                </c:pt>
                <c:pt idx="20">
                  <c:v>-11.070744216201263</c:v>
                </c:pt>
                <c:pt idx="21">
                  <c:v>-7.3185193190166871</c:v>
                </c:pt>
                <c:pt idx="22">
                  <c:v>-7.1656011992303377</c:v>
                </c:pt>
                <c:pt idx="23">
                  <c:v>-12.823128551303483</c:v>
                </c:pt>
                <c:pt idx="24">
                  <c:v>-18.875886699112428</c:v>
                </c:pt>
                <c:pt idx="25">
                  <c:v>-23.108849509217038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A2E1-4DAF-8B4F-890F2D2F90C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45495087"/>
        <c:axId val="15711151"/>
      </c:lineChart>
      <c:catAx>
        <c:axId val="396694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397729375"/>
        <c:crosses val="autoZero"/>
        <c:auto val="1"/>
        <c:lblAlgn val="ctr"/>
        <c:lblOffset val="100"/>
        <c:tickLblSkip val="1"/>
        <c:noMultiLvlLbl val="0"/>
      </c:catAx>
      <c:valAx>
        <c:axId val="397729375"/>
        <c:scaling>
          <c:orientation val="minMax"/>
        </c:scaling>
        <c:delete val="0"/>
        <c:axPos val="l"/>
        <c:numFmt formatCode="0.0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396694047"/>
        <c:crosses val="autoZero"/>
        <c:crossBetween val="between"/>
      </c:valAx>
      <c:valAx>
        <c:axId val="15711151"/>
        <c:scaling>
          <c:orientation val="minMax"/>
          <c:max val="130"/>
          <c:min val="-40"/>
        </c:scaling>
        <c:delete val="0"/>
        <c:axPos val="r"/>
        <c:numFmt formatCode="0.0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445495087"/>
        <c:crosses val="max"/>
        <c:crossBetween val="between"/>
      </c:valAx>
      <c:catAx>
        <c:axId val="445495087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571115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559861111111107"/>
          <c:y val="0.92187445319335082"/>
          <c:w val="0.57793437500000011"/>
          <c:h val="7.15128501164552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292592302732842E-2"/>
          <c:y val="5.0925925925925923E-2"/>
          <c:w val="0.93139235212269322"/>
          <c:h val="0.645828229804607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'Cuadro 072'!$G$99</c:f>
              <c:strCache>
                <c:ptCount val="1"/>
                <c:pt idx="0">
                  <c:v>Precio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B7CC-4CF0-8A07-C28F9BD0E063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01D-43A0-A74D-73A1CD2576CD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B7CC-4CF0-8A07-C28F9BD0E063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65C0-4C13-B593-D5E6BE098B36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3539-43D6-8272-9E82B00284F6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65C0-4C13-B593-D5E6BE098B36}"/>
              </c:ext>
            </c:extLst>
          </c:dPt>
          <c:dPt>
            <c:idx val="1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B1D7-4276-8A47-A91BF9A2A967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F01D-43A0-A74D-73A1CD2576CD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B7CC-4CF0-8A07-C28F9BD0E063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9661-4A2F-A4A2-62CB220B5BB6}"/>
              </c:ext>
            </c:extLst>
          </c:dPt>
          <c:dPt>
            <c:idx val="2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765C-4EA0-A08E-BBB6E7D9CC3B}"/>
              </c:ext>
            </c:extLst>
          </c:dPt>
          <c:dPt>
            <c:idx val="2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033-44F5-83D4-7F8E2F6F85C1}"/>
              </c:ext>
            </c:extLst>
          </c:dPt>
          <c:dPt>
            <c:idx val="2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3539-43D6-8272-9E82B00284F6}"/>
              </c:ext>
            </c:extLst>
          </c:dPt>
          <c:dPt>
            <c:idx val="2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6548-4EA7-9D64-8F8094843897}"/>
              </c:ext>
            </c:extLst>
          </c:dPt>
          <c:dPt>
            <c:idx val="2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8-0E9C-462E-B6CC-F094F6509B2B}"/>
              </c:ext>
            </c:extLst>
          </c:dPt>
          <c:dPt>
            <c:idx val="25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C-9B86-48B7-BADB-7E98F02AAE21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E14-4208-844A-235E9B0C3B8A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0973-4B9F-9C43-EDFF7F3921E8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0973-4B9F-9C43-EDFF7F3921E8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7CC-4CF0-8A07-C28F9BD0E063}"/>
                </c:ext>
              </c:extLst>
            </c:dLbl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01D-43A0-A74D-73A1CD2576CD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7CC-4CF0-8A07-C28F9BD0E06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033-44F5-83D4-7F8E2F6F85C1}"/>
                </c:ext>
              </c:extLst>
            </c:dLbl>
            <c:dLbl>
              <c:idx val="10"/>
              <c:layout>
                <c:manualLayout>
                  <c:x val="-2.015873015873015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5C0-4C13-B593-D5E6BE098B36}"/>
                </c:ext>
              </c:extLst>
            </c:dLbl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539-43D6-8272-9E82B00284F6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5C0-4C13-B593-D5E6BE098B36}"/>
                </c:ext>
              </c:extLst>
            </c:dLbl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1D7-4276-8A47-A91BF9A2A967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5C0-4C13-B593-D5E6BE098B36}"/>
                </c:ext>
              </c:extLst>
            </c:dLbl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1D7-4276-8A47-A91BF9A2A967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5C0-4C13-B593-D5E6BE098B36}"/>
                </c:ext>
              </c:extLst>
            </c:dLbl>
            <c:dLbl>
              <c:idx val="1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F01D-43A0-A74D-73A1CD2576CD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7CC-4CF0-8A07-C28F9BD0E063}"/>
                </c:ext>
              </c:extLst>
            </c:dLbl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661-4A2F-A4A2-62CB220B5BB6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765C-4EA0-A08E-BBB6E7D9CC3B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033-44F5-83D4-7F8E2F6F85C1}"/>
                </c:ext>
              </c:extLst>
            </c:dLbl>
            <c:dLbl>
              <c:idx val="22"/>
              <c:layout>
                <c:manualLayout>
                  <c:x val="-2.015873015873015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539-43D6-8272-9E82B00284F6}"/>
                </c:ext>
              </c:extLst>
            </c:dLbl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6548-4EA7-9D64-8F8094843897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0E9C-462E-B6CC-F094F6509B2B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'Cuadro 072'!$B$115:$B$140</c:f>
              <c:strCache>
                <c:ptCount val="26"/>
                <c:pt idx="0">
                  <c:v>Ene-22</c:v>
                </c:pt>
                <c:pt idx="1">
                  <c:v>Feb-22</c:v>
                </c:pt>
                <c:pt idx="2">
                  <c:v>Mar-22</c:v>
                </c:pt>
                <c:pt idx="3">
                  <c:v>Abr-22</c:v>
                </c:pt>
                <c:pt idx="4">
                  <c:v>May - 22</c:v>
                </c:pt>
                <c:pt idx="5">
                  <c:v>Jun - 22</c:v>
                </c:pt>
                <c:pt idx="6">
                  <c:v>Jul - 22</c:v>
                </c:pt>
                <c:pt idx="7">
                  <c:v>Ago - 22</c:v>
                </c:pt>
                <c:pt idx="8">
                  <c:v>Set - 22</c:v>
                </c:pt>
                <c:pt idx="9">
                  <c:v>Oct - 22</c:v>
                </c:pt>
                <c:pt idx="10">
                  <c:v>Nov - 22</c:v>
                </c:pt>
                <c:pt idx="11">
                  <c:v>Dic - 22</c:v>
                </c:pt>
                <c:pt idx="12">
                  <c:v>Ene-23</c:v>
                </c:pt>
                <c:pt idx="13">
                  <c:v>Feb-23</c:v>
                </c:pt>
                <c:pt idx="14">
                  <c:v>Mar-23</c:v>
                </c:pt>
                <c:pt idx="15">
                  <c:v>Abr-23</c:v>
                </c:pt>
                <c:pt idx="16">
                  <c:v>May - 23</c:v>
                </c:pt>
                <c:pt idx="17">
                  <c:v>Jun - 23</c:v>
                </c:pt>
                <c:pt idx="18">
                  <c:v>Jul - 23</c:v>
                </c:pt>
                <c:pt idx="19">
                  <c:v>Ago - 23</c:v>
                </c:pt>
                <c:pt idx="20">
                  <c:v>Set - 23</c:v>
                </c:pt>
                <c:pt idx="21">
                  <c:v>Oct - 23</c:v>
                </c:pt>
                <c:pt idx="22">
                  <c:v>Nov - 23</c:v>
                </c:pt>
                <c:pt idx="23">
                  <c:v>Dic - 23</c:v>
                </c:pt>
                <c:pt idx="24">
                  <c:v>Ene-24</c:v>
                </c:pt>
                <c:pt idx="25">
                  <c:v>Feb-24</c:v>
                </c:pt>
              </c:strCache>
            </c:strRef>
          </c:cat>
          <c:val>
            <c:numRef>
              <c:f>'Cuadro 072'!$G$115:$G$140</c:f>
              <c:numCache>
                <c:formatCode>0.0</c:formatCode>
                <c:ptCount val="26"/>
                <c:pt idx="0">
                  <c:v>233.56158237124998</c:v>
                </c:pt>
                <c:pt idx="1">
                  <c:v>249.64890671146244</c:v>
                </c:pt>
                <c:pt idx="2">
                  <c:v>283.61408795292391</c:v>
                </c:pt>
                <c:pt idx="3">
                  <c:v>299.31126562313102</c:v>
                </c:pt>
                <c:pt idx="4">
                  <c:v>303.71718788043177</c:v>
                </c:pt>
                <c:pt idx="5">
                  <c:v>299.55667764272727</c:v>
                </c:pt>
                <c:pt idx="6">
                  <c:v>267.47218394137496</c:v>
                </c:pt>
                <c:pt idx="7">
                  <c:v>263.72027862303258</c:v>
                </c:pt>
                <c:pt idx="8">
                  <c:v>261.87946230361365</c:v>
                </c:pt>
                <c:pt idx="9">
                  <c:v>258.19955244300002</c:v>
                </c:pt>
                <c:pt idx="10">
                  <c:v>251.31713679712504</c:v>
                </c:pt>
                <c:pt idx="11">
                  <c:v>249.61714370417047</c:v>
                </c:pt>
                <c:pt idx="12">
                  <c:v>257.02553465662498</c:v>
                </c:pt>
                <c:pt idx="13">
                  <c:v>258.67408256057502</c:v>
                </c:pt>
                <c:pt idx="14">
                  <c:v>246.175727480641</c:v>
                </c:pt>
                <c:pt idx="15">
                  <c:v>252.45881636902499</c:v>
                </c:pt>
                <c:pt idx="16">
                  <c:v>235.52276077383101</c:v>
                </c:pt>
                <c:pt idx="17">
                  <c:v>241.53993967961901</c:v>
                </c:pt>
                <c:pt idx="18">
                  <c:v>214.47734913324999</c:v>
                </c:pt>
                <c:pt idx="19">
                  <c:v>198.11435524752699</c:v>
                </c:pt>
                <c:pt idx="20">
                  <c:v>177.49461718800001</c:v>
                </c:pt>
                <c:pt idx="21">
                  <c:v>179.80531682221999</c:v>
                </c:pt>
                <c:pt idx="22">
                  <c:v>171.78430204305701</c:v>
                </c:pt>
                <c:pt idx="23">
                  <c:v>171.630152293425</c:v>
                </c:pt>
                <c:pt idx="24">
                  <c:v>164.58500635089101</c:v>
                </c:pt>
                <c:pt idx="25">
                  <c:v>158.16198896924999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5C0-4C13-B593-D5E6BE098B3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-27"/>
        <c:axId val="396694047"/>
        <c:axId val="397729375"/>
      </c:barChart>
      <c:lineChart>
        <c:grouping val="standard"/>
        <c:varyColors val="0"/>
        <c:ser>
          <c:idx val="1"/>
          <c:order val="1"/>
          <c:tx>
            <c:strRef>
              <c:f>'Cuadro 072'!$H$99</c:f>
              <c:strCache>
                <c:ptCount val="1"/>
                <c:pt idx="0">
                  <c:v>Var. % a/a</c:v>
                </c:pt>
              </c:strCache>
            </c:strRef>
          </c:tx>
          <c:spPr>
            <a:ln w="12700" cap="rnd">
              <a:solidFill>
                <a:srgbClr val="FFFF00"/>
              </a:solidFill>
              <a:round/>
            </a:ln>
            <a:effectLst/>
          </c:spPr>
          <c:marker>
            <c:symbol val="circle"/>
            <c:size val="13"/>
            <c:spPr>
              <a:solidFill>
                <a:schemeClr val="bg1"/>
              </a:solidFill>
              <a:ln w="9525">
                <a:solidFill>
                  <a:srgbClr val="FFFF00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55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'Cuadro 072'!$B$115:$B$140</c:f>
              <c:strCache>
                <c:ptCount val="26"/>
                <c:pt idx="0">
                  <c:v>Ene-22</c:v>
                </c:pt>
                <c:pt idx="1">
                  <c:v>Feb-22</c:v>
                </c:pt>
                <c:pt idx="2">
                  <c:v>Mar-22</c:v>
                </c:pt>
                <c:pt idx="3">
                  <c:v>Abr-22</c:v>
                </c:pt>
                <c:pt idx="4">
                  <c:v>May - 22</c:v>
                </c:pt>
                <c:pt idx="5">
                  <c:v>Jun - 22</c:v>
                </c:pt>
                <c:pt idx="6">
                  <c:v>Jul - 22</c:v>
                </c:pt>
                <c:pt idx="7">
                  <c:v>Ago - 22</c:v>
                </c:pt>
                <c:pt idx="8">
                  <c:v>Set - 22</c:v>
                </c:pt>
                <c:pt idx="9">
                  <c:v>Oct - 22</c:v>
                </c:pt>
                <c:pt idx="10">
                  <c:v>Nov - 22</c:v>
                </c:pt>
                <c:pt idx="11">
                  <c:v>Dic - 22</c:v>
                </c:pt>
                <c:pt idx="12">
                  <c:v>Ene-23</c:v>
                </c:pt>
                <c:pt idx="13">
                  <c:v>Feb-23</c:v>
                </c:pt>
                <c:pt idx="14">
                  <c:v>Mar-23</c:v>
                </c:pt>
                <c:pt idx="15">
                  <c:v>Abr-23</c:v>
                </c:pt>
                <c:pt idx="16">
                  <c:v>May - 23</c:v>
                </c:pt>
                <c:pt idx="17">
                  <c:v>Jun - 23</c:v>
                </c:pt>
                <c:pt idx="18">
                  <c:v>Jul - 23</c:v>
                </c:pt>
                <c:pt idx="19">
                  <c:v>Ago - 23</c:v>
                </c:pt>
                <c:pt idx="20">
                  <c:v>Set - 23</c:v>
                </c:pt>
                <c:pt idx="21">
                  <c:v>Oct - 23</c:v>
                </c:pt>
                <c:pt idx="22">
                  <c:v>Nov - 23</c:v>
                </c:pt>
                <c:pt idx="23">
                  <c:v>Dic - 23</c:v>
                </c:pt>
                <c:pt idx="24">
                  <c:v>Ene-24</c:v>
                </c:pt>
                <c:pt idx="25">
                  <c:v>Feb-24</c:v>
                </c:pt>
              </c:strCache>
            </c:strRef>
          </c:cat>
          <c:val>
            <c:numRef>
              <c:f>'Cuadro 072'!$H$115:$H$140</c:f>
              <c:numCache>
                <c:formatCode>0.0</c:formatCode>
                <c:ptCount val="26"/>
                <c:pt idx="0">
                  <c:v>18.677367117546197</c:v>
                </c:pt>
                <c:pt idx="1">
                  <c:v>19.017008774266245</c:v>
                </c:pt>
                <c:pt idx="2">
                  <c:v>35.30540584582684</c:v>
                </c:pt>
                <c:pt idx="3">
                  <c:v>26.554893879370383</c:v>
                </c:pt>
                <c:pt idx="4">
                  <c:v>12.906981471416827</c:v>
                </c:pt>
                <c:pt idx="5">
                  <c:v>13.759535176092811</c:v>
                </c:pt>
                <c:pt idx="6">
                  <c:v>6.8065047995402352</c:v>
                </c:pt>
                <c:pt idx="7">
                  <c:v>12.229140351196705</c:v>
                </c:pt>
                <c:pt idx="8">
                  <c:v>31.67034054613319</c:v>
                </c:pt>
                <c:pt idx="9">
                  <c:v>29.616036137775268</c:v>
                </c:pt>
                <c:pt idx="10">
                  <c:v>15.433773065384557</c:v>
                </c:pt>
                <c:pt idx="11">
                  <c:v>9.6283166185442184</c:v>
                </c:pt>
                <c:pt idx="12">
                  <c:v>10.046152302598571</c:v>
                </c:pt>
                <c:pt idx="13">
                  <c:v>3.6151473555394489</c:v>
                </c:pt>
                <c:pt idx="14">
                  <c:v>-13.200458673441204</c:v>
                </c:pt>
                <c:pt idx="15">
                  <c:v>-15.653419912733554</c:v>
                </c:pt>
                <c:pt idx="16">
                  <c:v>-22.453265678677269</c:v>
                </c:pt>
                <c:pt idx="17">
                  <c:v>-19.367532855436181</c:v>
                </c:pt>
                <c:pt idx="18">
                  <c:v>-19.81321348157104</c:v>
                </c:pt>
                <c:pt idx="19">
                  <c:v>-24.877087085625334</c:v>
                </c:pt>
                <c:pt idx="20">
                  <c:v>-32.222780806606693</c:v>
                </c:pt>
                <c:pt idx="21">
                  <c:v>-30.361878972693532</c:v>
                </c:pt>
                <c:pt idx="22">
                  <c:v>-31.646403332324553</c:v>
                </c:pt>
                <c:pt idx="23">
                  <c:v>-31.242642333561207</c:v>
                </c:pt>
                <c:pt idx="24">
                  <c:v>-35.965503750135383</c:v>
                </c:pt>
                <c:pt idx="25">
                  <c:v>-38.856654132633331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5-65C0-4C13-B593-D5E6BE098B3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45495087"/>
        <c:axId val="15711151"/>
      </c:lineChart>
      <c:catAx>
        <c:axId val="396694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397729375"/>
        <c:crosses val="autoZero"/>
        <c:auto val="1"/>
        <c:lblAlgn val="ctr"/>
        <c:lblOffset val="100"/>
        <c:tickLblSkip val="1"/>
        <c:noMultiLvlLbl val="0"/>
      </c:catAx>
      <c:valAx>
        <c:axId val="397729375"/>
        <c:scaling>
          <c:orientation val="minMax"/>
        </c:scaling>
        <c:delete val="0"/>
        <c:axPos val="l"/>
        <c:numFmt formatCode="0.0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396694047"/>
        <c:crosses val="autoZero"/>
        <c:crossBetween val="between"/>
      </c:valAx>
      <c:valAx>
        <c:axId val="15711151"/>
        <c:scaling>
          <c:orientation val="minMax"/>
          <c:max val="140"/>
          <c:min val="-40"/>
        </c:scaling>
        <c:delete val="0"/>
        <c:axPos val="r"/>
        <c:numFmt formatCode="0.0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445495087"/>
        <c:crosses val="max"/>
        <c:crossBetween val="between"/>
      </c:valAx>
      <c:catAx>
        <c:axId val="445495087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571115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174444444444439"/>
          <c:y val="0.92775416666666655"/>
          <c:w val="0.53824687500000001"/>
          <c:h val="7.15128501164552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spc="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s-PE" sz="10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Part. %</a:t>
            </a:r>
            <a:r>
              <a:rPr lang="es-PE" sz="1000" b="1" baseline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las importaciones en la Oferta nacional</a:t>
            </a:r>
            <a:endParaRPr lang="es-PE" sz="1000" b="1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spc="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PE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'G2'!$D$6</c:f>
              <c:strCache>
                <c:ptCount val="1"/>
                <c:pt idx="0">
                  <c:v>Producción Nacional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'G2'!$C$7:$C$9</c:f>
              <c:strCache>
                <c:ptCount val="3"/>
                <c:pt idx="0">
                  <c:v>Trigo</c:v>
                </c:pt>
                <c:pt idx="1">
                  <c:v>Azúcar</c:v>
                </c:pt>
                <c:pt idx="2">
                  <c:v>Maíz</c:v>
                </c:pt>
              </c:strCache>
            </c:strRef>
          </c:cat>
          <c:val>
            <c:numRef>
              <c:f>'G2'!$D$7:$D$9</c:f>
              <c:numCache>
                <c:formatCode>0.0%</c:formatCode>
                <c:ptCount val="3"/>
                <c:pt idx="0" formatCode="0%">
                  <c:v>0.16</c:v>
                </c:pt>
                <c:pt idx="1">
                  <c:v>0.83399999999999996</c:v>
                </c:pt>
                <c:pt idx="2" formatCode="0%">
                  <c:v>0.31999999999999995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DA-44DA-BBCB-CEC4F2F5BB87}"/>
            </c:ext>
          </c:extLst>
        </c:ser>
        <c:ser>
          <c:idx val="1"/>
          <c:order val="1"/>
          <c:tx>
            <c:strRef>
              <c:f>'G2'!$E$6</c:f>
              <c:strCache>
                <c:ptCount val="1"/>
                <c:pt idx="0">
                  <c:v>Importado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'G2'!$C$7:$C$9</c:f>
              <c:strCache>
                <c:ptCount val="3"/>
                <c:pt idx="0">
                  <c:v>Trigo</c:v>
                </c:pt>
                <c:pt idx="1">
                  <c:v>Azúcar</c:v>
                </c:pt>
                <c:pt idx="2">
                  <c:v>Maíz</c:v>
                </c:pt>
              </c:strCache>
            </c:strRef>
          </c:cat>
          <c:val>
            <c:numRef>
              <c:f>'G2'!$E$7:$E$9</c:f>
              <c:numCache>
                <c:formatCode>0.0%</c:formatCode>
                <c:ptCount val="3"/>
                <c:pt idx="0" formatCode="0%">
                  <c:v>0.84</c:v>
                </c:pt>
                <c:pt idx="1">
                  <c:v>0.16600000000000004</c:v>
                </c:pt>
                <c:pt idx="2" formatCode="0%">
                  <c:v>0.68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BDA-44DA-BBCB-CEC4F2F5BB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3"/>
        <c:overlap val="100"/>
        <c:axId val="647848992"/>
        <c:axId val="647847024"/>
      </c:barChart>
      <c:catAx>
        <c:axId val="647848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647847024"/>
        <c:crosses val="autoZero"/>
        <c:auto val="1"/>
        <c:lblAlgn val="ctr"/>
        <c:lblOffset val="100"/>
        <c:noMultiLvlLbl val="0"/>
      </c:catAx>
      <c:valAx>
        <c:axId val="64784702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647848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259442146002936"/>
          <c:y val="0.86474428124012115"/>
          <c:w val="0.76611029553509202"/>
          <c:h val="9.97789920978151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P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en-US" sz="1000" b="1" i="0" u="none" strike="noStrike" kern="1200" spc="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s-PE" sz="1050" b="1" i="0" baseline="0" noProof="0" dirty="0">
                <a:effectLst/>
              </a:rPr>
              <a:t>Incidencia</a:t>
            </a:r>
            <a:r>
              <a:rPr lang="en-US" sz="1050" b="1" i="0" baseline="0" dirty="0">
                <a:effectLst/>
              </a:rPr>
              <a:t> en la </a:t>
            </a:r>
            <a:r>
              <a:rPr lang="es-PE" sz="1050" b="1" i="0" baseline="0" noProof="0" dirty="0">
                <a:effectLst/>
              </a:rPr>
              <a:t>Industria</a:t>
            </a:r>
            <a:r>
              <a:rPr lang="en-US" sz="1050" b="1" i="0" baseline="0" dirty="0">
                <a:effectLst/>
              </a:rPr>
              <a:t>, 2022</a:t>
            </a:r>
            <a:endParaRPr lang="es-PE" sz="9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en-US" sz="1000" b="1" i="0" u="none" strike="noStrike" kern="1200" spc="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PE"/>
        </a:p>
      </c:txPr>
    </c:title>
    <c:autoTitleDeleted val="0"/>
    <c:plotArea>
      <c:layout>
        <c:manualLayout>
          <c:layoutTarget val="inner"/>
          <c:xMode val="edge"/>
          <c:yMode val="edge"/>
          <c:x val="0.34730887544974037"/>
          <c:y val="0.21159559638489994"/>
          <c:w val="0.26478545687464061"/>
          <c:h val="0.7466563542846338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Hoja1!$G$19</c:f>
              <c:strCache>
                <c:ptCount val="1"/>
                <c:pt idx="0">
                  <c:v>N° Empresas formales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F83-4ADB-B278-9502343B78EB}"/>
              </c:ext>
            </c:extLst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F83-4ADB-B278-9502343B78E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Hoja1!$B$10:$B$13</c:f>
              <c:strCache>
                <c:ptCount val="4"/>
                <c:pt idx="0">
                  <c:v>Panadería</c:v>
                </c:pt>
                <c:pt idx="1">
                  <c:v>Molinería</c:v>
                </c:pt>
                <c:pt idx="2">
                  <c:v>Bebidas no alcohólicas</c:v>
                </c:pt>
                <c:pt idx="3">
                  <c:v>Productos cárnicos</c:v>
                </c:pt>
              </c:strCache>
            </c:strRef>
          </c:cat>
          <c:val>
            <c:numRef>
              <c:f>Hoja1!$C$10:$C$13</c:f>
              <c:numCache>
                <c:formatCode>_-* #,##0_-;\-* #,##0_-;_-* "-"??_-;_-@_-</c:formatCode>
                <c:ptCount val="4"/>
                <c:pt idx="0">
                  <c:v>14952</c:v>
                </c:pt>
                <c:pt idx="1">
                  <c:v>1046</c:v>
                </c:pt>
                <c:pt idx="2">
                  <c:v>1238</c:v>
                </c:pt>
                <c:pt idx="3">
                  <c:v>1118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F83-4ADB-B278-9502343B78E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64"/>
        <c:axId val="520829000"/>
        <c:axId val="520829328"/>
      </c:barChart>
      <c:catAx>
        <c:axId val="5208290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520829328"/>
        <c:crosses val="autoZero"/>
        <c:auto val="1"/>
        <c:lblAlgn val="ctr"/>
        <c:lblOffset val="100"/>
        <c:noMultiLvlLbl val="0"/>
      </c:catAx>
      <c:valAx>
        <c:axId val="520829328"/>
        <c:scaling>
          <c:orientation val="minMax"/>
        </c:scaling>
        <c:delete val="1"/>
        <c:axPos val="t"/>
        <c:numFmt formatCode="_-* #,##0_-;\-* #,##0_-;_-* &quot;-&quot;??_-;_-@_-" sourceLinked="1"/>
        <c:majorTickMark val="none"/>
        <c:minorTickMark val="none"/>
        <c:tickLblPos val="nextTo"/>
        <c:crossAx val="520829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Hoja1!$C$12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Hoja1!$B$13:$B$16</c:f>
              <c:strCache>
                <c:ptCount val="4"/>
                <c:pt idx="0">
                  <c:v>Pan</c:v>
                </c:pt>
                <c:pt idx="1">
                  <c:v>Leche</c:v>
                </c:pt>
                <c:pt idx="2">
                  <c:v>Huevo</c:v>
                </c:pt>
                <c:pt idx="3">
                  <c:v>Gas doméstico</c:v>
                </c:pt>
              </c:strCache>
            </c:strRef>
          </c:cat>
          <c:val>
            <c:numRef>
              <c:f>Hoja1!$C$13:$C$16</c:f>
              <c:numCache>
                <c:formatCode>0.0%</c:formatCode>
                <c:ptCount val="4"/>
                <c:pt idx="0">
                  <c:v>-2.9580000000000162E-3</c:v>
                </c:pt>
                <c:pt idx="1">
                  <c:v>-3.3280000000000087E-2</c:v>
                </c:pt>
                <c:pt idx="2">
                  <c:v>-6.2719999999999998E-2</c:v>
                </c:pt>
                <c:pt idx="3">
                  <c:v>-1.2750000000000039E-2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1C-4553-BF51-54078AB49072}"/>
            </c:ext>
          </c:extLst>
        </c:ser>
        <c:ser>
          <c:idx val="1"/>
          <c:order val="1"/>
          <c:tx>
            <c:strRef>
              <c:f>Hoja1!$D$12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8.2559326107876224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91C-4553-BF51-54078AB490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Hoja1!$B$13:$B$16</c:f>
              <c:strCache>
                <c:ptCount val="4"/>
                <c:pt idx="0">
                  <c:v>Pan</c:v>
                </c:pt>
                <c:pt idx="1">
                  <c:v>Leche</c:v>
                </c:pt>
                <c:pt idx="2">
                  <c:v>Huevo</c:v>
                </c:pt>
                <c:pt idx="3">
                  <c:v>Gas doméstico</c:v>
                </c:pt>
              </c:strCache>
            </c:strRef>
          </c:cat>
          <c:val>
            <c:numRef>
              <c:f>Hoja1!$D$13:$D$16</c:f>
              <c:numCache>
                <c:formatCode>0.0%</c:formatCode>
                <c:ptCount val="4"/>
                <c:pt idx="0">
                  <c:v>-4.0020000000000611E-3</c:v>
                </c:pt>
                <c:pt idx="1">
                  <c:v>-3.7440000000000029E-2</c:v>
                </c:pt>
                <c:pt idx="2">
                  <c:v>-0.13567999999999991</c:v>
                </c:pt>
                <c:pt idx="3">
                  <c:v>-1.2900000000000023E-2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91C-4553-BF51-54078AB49072}"/>
            </c:ext>
          </c:extLst>
        </c:ser>
        <c:ser>
          <c:idx val="2"/>
          <c:order val="2"/>
          <c:tx>
            <c:strRef>
              <c:f>Hoja1!$E$12</c:f>
              <c:strCache>
                <c:ptCount val="1"/>
                <c:pt idx="0">
                  <c:v>C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1.2383898916181243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91C-4553-BF51-54078AB490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Hoja1!$B$13:$B$16</c:f>
              <c:strCache>
                <c:ptCount val="4"/>
                <c:pt idx="0">
                  <c:v>Pan</c:v>
                </c:pt>
                <c:pt idx="1">
                  <c:v>Leche</c:v>
                </c:pt>
                <c:pt idx="2">
                  <c:v>Huevo</c:v>
                </c:pt>
                <c:pt idx="3">
                  <c:v>Gas doméstico</c:v>
                </c:pt>
              </c:strCache>
            </c:strRef>
          </c:cat>
          <c:val>
            <c:numRef>
              <c:f>Hoja1!$E$13:$E$16</c:f>
              <c:numCache>
                <c:formatCode>0.0%</c:formatCode>
                <c:ptCount val="4"/>
                <c:pt idx="0">
                  <c:v>-4.00199999999995E-3</c:v>
                </c:pt>
                <c:pt idx="1">
                  <c:v>-3.7440000000000029E-2</c:v>
                </c:pt>
                <c:pt idx="2">
                  <c:v>-0.13568000000000002</c:v>
                </c:pt>
                <c:pt idx="3">
                  <c:v>-1.2900000000000023E-2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91C-4553-BF51-54078AB49072}"/>
            </c:ext>
          </c:extLst>
        </c:ser>
        <c:ser>
          <c:idx val="3"/>
          <c:order val="3"/>
          <c:tx>
            <c:strRef>
              <c:f>Hoja1!$F$12</c:f>
              <c:strCache>
                <c:ptCount val="1"/>
                <c:pt idx="0">
                  <c:v>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2.0639831526969624E-3"/>
                  <c:y val="4.7556735531903473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91C-4553-BF51-54078AB490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accent4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Hoja1!$B$13:$B$16</c:f>
              <c:strCache>
                <c:ptCount val="4"/>
                <c:pt idx="0">
                  <c:v>Pan</c:v>
                </c:pt>
                <c:pt idx="1">
                  <c:v>Leche</c:v>
                </c:pt>
                <c:pt idx="2">
                  <c:v>Huevo</c:v>
                </c:pt>
                <c:pt idx="3">
                  <c:v>Gas doméstico</c:v>
                </c:pt>
              </c:strCache>
            </c:strRef>
          </c:cat>
          <c:val>
            <c:numRef>
              <c:f>Hoja1!$F$13:$F$16</c:f>
              <c:numCache>
                <c:formatCode>0.0%</c:formatCode>
                <c:ptCount val="4"/>
                <c:pt idx="0">
                  <c:v>-4.581999999999864E-3</c:v>
                </c:pt>
                <c:pt idx="1">
                  <c:v>-4.6399999999999886E-2</c:v>
                </c:pt>
                <c:pt idx="2">
                  <c:v>-0.12031999999999998</c:v>
                </c:pt>
                <c:pt idx="3">
                  <c:v>-1.5449999999999964E-2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91C-4553-BF51-54078AB49072}"/>
            </c:ext>
          </c:extLst>
        </c:ser>
        <c:ser>
          <c:idx val="4"/>
          <c:order val="4"/>
          <c:tx>
            <c:strRef>
              <c:f>Hoja1!$G$12</c:f>
              <c:strCache>
                <c:ptCount val="1"/>
                <c:pt idx="0">
                  <c:v>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1.6511865221575169E-2"/>
                  <c:y val="1.55642023346303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91C-4553-BF51-54078AB490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Hoja1!$B$13:$B$16</c:f>
              <c:strCache>
                <c:ptCount val="4"/>
                <c:pt idx="0">
                  <c:v>Pan</c:v>
                </c:pt>
                <c:pt idx="1">
                  <c:v>Leche</c:v>
                </c:pt>
                <c:pt idx="2">
                  <c:v>Huevo</c:v>
                </c:pt>
                <c:pt idx="3">
                  <c:v>Gas doméstico</c:v>
                </c:pt>
              </c:strCache>
            </c:strRef>
          </c:cat>
          <c:val>
            <c:numRef>
              <c:f>Hoja1!$G$13:$G$16</c:f>
              <c:numCache>
                <c:formatCode>0.0%</c:formatCode>
                <c:ptCount val="4"/>
                <c:pt idx="0">
                  <c:v>-4.581999999999975E-3</c:v>
                </c:pt>
                <c:pt idx="1">
                  <c:v>-4.6399999999999997E-2</c:v>
                </c:pt>
                <c:pt idx="2">
                  <c:v>-0.12032000000000009</c:v>
                </c:pt>
                <c:pt idx="3">
                  <c:v>-1.5450000000000075E-2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91C-4553-BF51-54078AB4907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14153568"/>
        <c:axId val="614154880"/>
      </c:barChart>
      <c:catAx>
        <c:axId val="614153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614154880"/>
        <c:crosses val="autoZero"/>
        <c:auto val="0"/>
        <c:lblAlgn val="ctr"/>
        <c:lblOffset val="100"/>
        <c:noMultiLvlLbl val="0"/>
      </c:catAx>
      <c:valAx>
        <c:axId val="614154880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614153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E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0.29747</cdr:x>
      <cdr:y>0.10458</cdr:y>
    </cdr:from>
    <cdr:to>
      <cdr:x>0.75949</cdr:x>
      <cdr:y>0.21847</cdr:y>
    </cdr:to>
    <cdr:sp macro="" textlink="">
      <cdr:nvSpPr>
        <cdr:cNvPr id="2" name="CuadroTexto 1">
          <a:extLst xmlns:a="http://schemas.openxmlformats.org/drawingml/2006/main">
            <a:ext uri="{FF2B5EF4-FFF2-40B4-BE49-F238E27FC236}">
              <a16:creationId xmlns:a16="http://schemas.microsoft.com/office/drawing/2014/main" id="{EB451F2D-114A-4497-A990-900545AF604B}"/>
            </a:ext>
          </a:extLst>
        </cdr:cNvPr>
        <cdr:cNvSpPr txBox="1"/>
      </cdr:nvSpPr>
      <cdr:spPr>
        <a:xfrm xmlns:a="http://schemas.openxmlformats.org/drawingml/2006/main">
          <a:off x="895349" y="236574"/>
          <a:ext cx="1390649" cy="2576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s-PE" sz="1000" b="0" dirty="0">
              <a:solidFill>
                <a:srgbClr val="0070C0"/>
              </a:solidFill>
            </a:rPr>
            <a:t>N° empresas formales</a:t>
          </a:r>
        </a:p>
      </cdr:txBody>
    </cdr:sp>
  </cdr:relSizeAnchor>
  <cdr:relSizeAnchor xmlns:cdr="http://schemas.openxmlformats.org/drawingml/2006/chartDrawing">
    <cdr:from>
      <cdr:x>0.74271</cdr:x>
      <cdr:y>0.0615</cdr:y>
    </cdr:from>
    <cdr:to>
      <cdr:x>1</cdr:x>
      <cdr:y>0.26651</cdr:y>
    </cdr:to>
    <cdr:sp macro="" textlink="">
      <cdr:nvSpPr>
        <cdr:cNvPr id="3" name="CuadroTexto 2">
          <a:extLst xmlns:a="http://schemas.openxmlformats.org/drawingml/2006/main">
            <a:ext uri="{FF2B5EF4-FFF2-40B4-BE49-F238E27FC236}">
              <a16:creationId xmlns:a16="http://schemas.microsoft.com/office/drawing/2014/main" id="{26CF0BF6-0D8C-4B60-845A-3D5ACF89F9CA}"/>
            </a:ext>
          </a:extLst>
        </cdr:cNvPr>
        <cdr:cNvSpPr txBox="1"/>
      </cdr:nvSpPr>
      <cdr:spPr>
        <a:xfrm xmlns:a="http://schemas.openxmlformats.org/drawingml/2006/main">
          <a:off x="2667000" y="128588"/>
          <a:ext cx="923925" cy="4286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s-PE" sz="1000" b="0" dirty="0">
              <a:solidFill>
                <a:srgbClr val="0070C0"/>
              </a:solidFill>
            </a:rPr>
            <a:t>N° puestos</a:t>
          </a:r>
          <a:r>
            <a:rPr lang="es-PE" sz="1000" b="0" baseline="0" dirty="0">
              <a:solidFill>
                <a:srgbClr val="0070C0"/>
              </a:solidFill>
            </a:rPr>
            <a:t> de trabajo</a:t>
          </a:r>
          <a:endParaRPr lang="es-PE" sz="1000" b="0" dirty="0">
            <a:solidFill>
              <a:srgbClr val="0070C0"/>
            </a:solidFill>
          </a:endParaRPr>
        </a:p>
      </cdr:txBody>
    </cdr:sp>
  </cdr:relSizeAnchor>
  <cdr:relSizeAnchor xmlns:cdr="http://schemas.openxmlformats.org/drawingml/2006/chartDrawing">
    <cdr:from>
      <cdr:x>0.75949</cdr:x>
      <cdr:y>0.24352</cdr:y>
    </cdr:from>
    <cdr:to>
      <cdr:x>1</cdr:x>
      <cdr:y>0.35742</cdr:y>
    </cdr:to>
    <cdr:sp macro="" textlink="">
      <cdr:nvSpPr>
        <cdr:cNvPr id="4" name="CuadroTexto 3">
          <a:extLst xmlns:a="http://schemas.openxmlformats.org/drawingml/2006/main">
            <a:ext uri="{FF2B5EF4-FFF2-40B4-BE49-F238E27FC236}">
              <a16:creationId xmlns:a16="http://schemas.microsoft.com/office/drawing/2014/main" id="{8E5B0129-4345-4336-A49E-DFAC8C963328}"/>
            </a:ext>
          </a:extLst>
        </cdr:cNvPr>
        <cdr:cNvSpPr txBox="1"/>
      </cdr:nvSpPr>
      <cdr:spPr>
        <a:xfrm xmlns:a="http://schemas.openxmlformats.org/drawingml/2006/main">
          <a:off x="2285999" y="550899"/>
          <a:ext cx="723901" cy="257653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6">
            <a:lumMod val="20000"/>
            <a:lumOff val="80000"/>
          </a:schemeClr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s-PE" sz="1000" b="0" dirty="0">
              <a:solidFill>
                <a:schemeClr val="tx1"/>
              </a:solidFill>
            </a:rPr>
            <a:t>177,426</a:t>
          </a:r>
        </a:p>
      </cdr:txBody>
    </cdr:sp>
  </cdr:relSizeAnchor>
  <cdr:relSizeAnchor xmlns:cdr="http://schemas.openxmlformats.org/drawingml/2006/chartDrawing">
    <cdr:from>
      <cdr:x>0.75949</cdr:x>
      <cdr:y>0.43721</cdr:y>
    </cdr:from>
    <cdr:to>
      <cdr:x>1</cdr:x>
      <cdr:y>0.5511</cdr:y>
    </cdr:to>
    <cdr:sp macro="" textlink="">
      <cdr:nvSpPr>
        <cdr:cNvPr id="5" name="CuadroTexto 4">
          <a:extLst xmlns:a="http://schemas.openxmlformats.org/drawingml/2006/main">
            <a:ext uri="{FF2B5EF4-FFF2-40B4-BE49-F238E27FC236}">
              <a16:creationId xmlns:a16="http://schemas.microsoft.com/office/drawing/2014/main" id="{788FD3A4-5219-4D1D-AB2F-38FA31247C43}"/>
            </a:ext>
          </a:extLst>
        </cdr:cNvPr>
        <cdr:cNvSpPr txBox="1"/>
      </cdr:nvSpPr>
      <cdr:spPr>
        <a:xfrm xmlns:a="http://schemas.openxmlformats.org/drawingml/2006/main">
          <a:off x="2285999" y="989049"/>
          <a:ext cx="723901" cy="257653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6">
            <a:lumMod val="20000"/>
            <a:lumOff val="80000"/>
          </a:schemeClr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s-PE" sz="1000" b="0" dirty="0">
              <a:solidFill>
                <a:schemeClr val="tx1"/>
              </a:solidFill>
            </a:rPr>
            <a:t>14,876</a:t>
          </a:r>
        </a:p>
      </cdr:txBody>
    </cdr:sp>
  </cdr:relSizeAnchor>
  <cdr:relSizeAnchor xmlns:cdr="http://schemas.openxmlformats.org/drawingml/2006/chartDrawing">
    <cdr:from>
      <cdr:x>0.75949</cdr:x>
      <cdr:y>0.6351</cdr:y>
    </cdr:from>
    <cdr:to>
      <cdr:x>1</cdr:x>
      <cdr:y>0.749</cdr:y>
    </cdr:to>
    <cdr:sp macro="" textlink="">
      <cdr:nvSpPr>
        <cdr:cNvPr id="6" name="CuadroTexto 5">
          <a:extLst xmlns:a="http://schemas.openxmlformats.org/drawingml/2006/main">
            <a:ext uri="{FF2B5EF4-FFF2-40B4-BE49-F238E27FC236}">
              <a16:creationId xmlns:a16="http://schemas.microsoft.com/office/drawing/2014/main" id="{3C4018C7-12EE-46DF-BE70-A3FADA1B86FA}"/>
            </a:ext>
          </a:extLst>
        </cdr:cNvPr>
        <cdr:cNvSpPr txBox="1"/>
      </cdr:nvSpPr>
      <cdr:spPr>
        <a:xfrm xmlns:a="http://schemas.openxmlformats.org/drawingml/2006/main">
          <a:off x="2285999" y="1436724"/>
          <a:ext cx="723901" cy="257653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6">
            <a:lumMod val="20000"/>
            <a:lumOff val="80000"/>
          </a:schemeClr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s-PE" sz="1000" b="0" dirty="0">
              <a:solidFill>
                <a:schemeClr val="tx1"/>
              </a:solidFill>
            </a:rPr>
            <a:t>21,047</a:t>
          </a:r>
        </a:p>
      </cdr:txBody>
    </cdr:sp>
  </cdr:relSizeAnchor>
  <cdr:relSizeAnchor xmlns:cdr="http://schemas.openxmlformats.org/drawingml/2006/chartDrawing">
    <cdr:from>
      <cdr:x>0.75949</cdr:x>
      <cdr:y>0.82037</cdr:y>
    </cdr:from>
    <cdr:to>
      <cdr:x>1</cdr:x>
      <cdr:y>0.93426</cdr:y>
    </cdr:to>
    <cdr:sp macro="" textlink="">
      <cdr:nvSpPr>
        <cdr:cNvPr id="7" name="CuadroTexto 6">
          <a:extLst xmlns:a="http://schemas.openxmlformats.org/drawingml/2006/main">
            <a:ext uri="{FF2B5EF4-FFF2-40B4-BE49-F238E27FC236}">
              <a16:creationId xmlns:a16="http://schemas.microsoft.com/office/drawing/2014/main" id="{056BE06E-60AB-4B67-A352-1C26158E4C44}"/>
            </a:ext>
          </a:extLst>
        </cdr:cNvPr>
        <cdr:cNvSpPr txBox="1"/>
      </cdr:nvSpPr>
      <cdr:spPr>
        <a:xfrm xmlns:a="http://schemas.openxmlformats.org/drawingml/2006/main">
          <a:off x="2285999" y="1855824"/>
          <a:ext cx="723901" cy="257653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6">
            <a:lumMod val="20000"/>
            <a:lumOff val="80000"/>
          </a:schemeClr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s-PE" sz="1000" b="0" dirty="0">
              <a:solidFill>
                <a:schemeClr val="tx1"/>
              </a:solidFill>
            </a:rPr>
            <a:t>9,926</a:t>
          </a:r>
        </a:p>
      </cdr:txBody>
    </cdr:sp>
  </cdr:relSizeAnchor>
  <cdr:relSizeAnchor xmlns:cdr="http://schemas.openxmlformats.org/drawingml/2006/chartDrawing">
    <cdr:from>
      <cdr:x>0.07967</cdr:x>
      <cdr:y>0.5833</cdr:y>
    </cdr:from>
    <cdr:to>
      <cdr:x>0.9784</cdr:x>
      <cdr:y>0.58751</cdr:y>
    </cdr:to>
    <cdr:cxnSp macro="">
      <cdr:nvCxnSpPr>
        <cdr:cNvPr id="9" name="Conector recto 8">
          <a:extLst xmlns:a="http://schemas.openxmlformats.org/drawingml/2006/main">
            <a:ext uri="{FF2B5EF4-FFF2-40B4-BE49-F238E27FC236}">
              <a16:creationId xmlns:a16="http://schemas.microsoft.com/office/drawing/2014/main" id="{D8F8EFE9-D721-49C3-BB04-CD31078468B6}"/>
            </a:ext>
          </a:extLst>
        </cdr:cNvPr>
        <cdr:cNvCxnSpPr/>
      </cdr:nvCxnSpPr>
      <cdr:spPr>
        <a:xfrm xmlns:a="http://schemas.openxmlformats.org/drawingml/2006/main" flipV="1">
          <a:off x="281035" y="1739889"/>
          <a:ext cx="3170317" cy="12558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0.08721</cdr:x>
      <cdr:y>0.76929</cdr:y>
    </cdr:from>
    <cdr:to>
      <cdr:x>0.98595</cdr:x>
      <cdr:y>0.7735</cdr:y>
    </cdr:to>
    <cdr:cxnSp macro="">
      <cdr:nvCxnSpPr>
        <cdr:cNvPr id="10" name="Conector recto 9">
          <a:extLst xmlns:a="http://schemas.openxmlformats.org/drawingml/2006/main">
            <a:ext uri="{FF2B5EF4-FFF2-40B4-BE49-F238E27FC236}">
              <a16:creationId xmlns:a16="http://schemas.microsoft.com/office/drawing/2014/main" id="{F1353C76-0613-4FD3-BA5F-08306A8B0EA9}"/>
            </a:ext>
          </a:extLst>
        </cdr:cNvPr>
        <cdr:cNvCxnSpPr/>
      </cdr:nvCxnSpPr>
      <cdr:spPr>
        <a:xfrm xmlns:a="http://schemas.openxmlformats.org/drawingml/2006/main" flipV="1">
          <a:off x="307640" y="2294666"/>
          <a:ext cx="3170352" cy="12557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672741-D600-4928-A69D-8E6D21472F46}" type="datetimeFigureOut">
              <a:rPr lang="es-PE" smtClean="0"/>
              <a:t>4/03/2024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2968FF-7B2E-4242-85B5-C6085B180FA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08608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2968FF-7B2E-4242-85B5-C6085B180FAD}" type="slidenum">
              <a:rPr lang="es-PE" smtClean="0"/>
              <a:t>9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9837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11F414-24BE-4601-B5A5-E123691216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8E6E59F-0ABF-46A7-ADC6-1C63E8DDC8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68A80A-5B9F-4413-B3F8-7A625F4ED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6482C-1C26-4C3A-A945-67D4FA98F46C}" type="datetimeFigureOut">
              <a:rPr lang="es-PE" smtClean="0"/>
              <a:t>4/03/2024</a:t>
            </a:fld>
            <a:endParaRPr lang="es-PE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CCB94F-0639-4345-87AA-D9A3C26CB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33A3C1-2BA0-4B18-B59E-1F7D08E59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E5E4-1386-4695-968E-5B675408B987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294045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4971AF-B815-4D99-BF52-B0C0C7E8D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3A4129A-9313-4F48-BF70-E05BD2AFF1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CD82D7-F799-4375-BF52-E0E702022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6482C-1C26-4C3A-A945-67D4FA98F46C}" type="datetimeFigureOut">
              <a:rPr lang="es-PE" smtClean="0"/>
              <a:t>4/03/2024</a:t>
            </a:fld>
            <a:endParaRPr lang="es-PE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94F715-D696-4357-91FD-7C4C2BC03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7F6912-F8CC-4DC3-AD97-6ACD070FF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E5E4-1386-4695-968E-5B675408B987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837951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06F867E-A2F8-4FF3-A301-4BDCEFDD65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29A5262-96D5-4328-80FC-689795B41F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CF346D-356D-488B-A146-9BC12FFF1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6482C-1C26-4C3A-A945-67D4FA98F46C}" type="datetimeFigureOut">
              <a:rPr lang="es-PE" smtClean="0"/>
              <a:t>4/03/2024</a:t>
            </a:fld>
            <a:endParaRPr lang="es-PE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28986F-2C2E-4F01-B38D-4539FF988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DED486-F410-43F0-BAC3-118ADC7FE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E5E4-1386-4695-968E-5B675408B987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33378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475F87-A827-4B60-BB58-8EB1CC122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452AEBC-6813-4CBF-B068-42CA6F330F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47DEF84-7ACC-4B50-8B80-A08D199E3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6482C-1C26-4C3A-A945-67D4FA98F46C}" type="datetimeFigureOut">
              <a:rPr lang="es-PE" smtClean="0"/>
              <a:t>4/03/2024</a:t>
            </a:fld>
            <a:endParaRPr lang="es-PE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833D32-78BB-4E22-A451-5DFB47842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2E9ADD-8713-4790-AA02-B04A5E92C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E5E4-1386-4695-968E-5B675408B987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439765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9ACF9A-64C3-45E6-835F-412F54A3E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2677C79-6299-4C5C-80B7-F6B259BA2B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453C69-D721-45D6-A65E-E0A41DD44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6482C-1C26-4C3A-A945-67D4FA98F46C}" type="datetimeFigureOut">
              <a:rPr lang="es-PE" smtClean="0"/>
              <a:t>4/03/2024</a:t>
            </a:fld>
            <a:endParaRPr lang="es-PE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3E761B-A946-422F-869C-06493719A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E7DCC5B-E72E-447C-8102-0B73AC88F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E5E4-1386-4695-968E-5B675408B987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447294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F9372C-0BF6-463D-82E3-36A1209D1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73A2987-0C90-428A-B9BE-CC7A49A757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552F8D2-A1F5-4C89-8BAF-B82F05D05E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667F94A-18C5-4BDC-938F-5EAFA6789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6482C-1C26-4C3A-A945-67D4FA98F46C}" type="datetimeFigureOut">
              <a:rPr lang="es-PE" smtClean="0"/>
              <a:t>4/03/2024</a:t>
            </a:fld>
            <a:endParaRPr lang="es-PE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BB6BE1A-0224-43C1-B38E-C0B0AA9AC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5746AE8-D92E-41C0-9056-E578F8D17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E5E4-1386-4695-968E-5B675408B987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43612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4240BB-936B-4243-AAA3-3BC3A6731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A22C623-0DD2-416E-AA12-63A6FC0A24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E96B3EB-6753-408A-9529-AE599D9CB5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D3CDB62-9BED-41FD-8D54-6528FA2F73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E3ADACC-B151-4C1B-93A6-5FF3F2D807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967BA82-A451-4D62-B41A-0DD05EA1D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6482C-1C26-4C3A-A945-67D4FA98F46C}" type="datetimeFigureOut">
              <a:rPr lang="es-PE" smtClean="0"/>
              <a:t>4/03/2024</a:t>
            </a:fld>
            <a:endParaRPr lang="es-PE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9D813C8-EE00-4106-998D-C2E6A5E8F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6102F27-7BAF-454F-8DC2-696C8194B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E5E4-1386-4695-968E-5B675408B987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64414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84C428-0950-4403-93BD-2651B2F59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A748465-3195-4057-9528-F6C3C3381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6482C-1C26-4C3A-A945-67D4FA98F46C}" type="datetimeFigureOut">
              <a:rPr lang="es-PE" smtClean="0"/>
              <a:t>4/03/2024</a:t>
            </a:fld>
            <a:endParaRPr lang="es-PE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F3FACCB-7817-4A6E-B081-D37C454D2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EFC9A8F-62E8-4600-B8C2-E08619FD2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E5E4-1386-4695-968E-5B675408B987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930713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4E9721-A94C-4125-A826-58BB5E829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6482C-1C26-4C3A-A945-67D4FA98F46C}" type="datetimeFigureOut">
              <a:rPr lang="es-PE" smtClean="0"/>
              <a:t>4/03/2024</a:t>
            </a:fld>
            <a:endParaRPr lang="es-PE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35D9440-8EC1-4911-92E6-FBC1E707B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2EF48D2-B5B7-40FD-9272-56AA590A5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E5E4-1386-4695-968E-5B675408B987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269123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38B21C-FB12-4306-96FC-6942FDC29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CEA5A1-6428-4586-8F3F-7CBFF097A9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0FCE0B4-9F87-4AEB-A99E-07368CCB1D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4C7AF3A-03E5-4BE8-98EF-DD2B484A6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6482C-1C26-4C3A-A945-67D4FA98F46C}" type="datetimeFigureOut">
              <a:rPr lang="es-PE" smtClean="0"/>
              <a:t>4/03/2024</a:t>
            </a:fld>
            <a:endParaRPr lang="es-PE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92C5167-0806-4A39-BF5F-3D102D72C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0FC66E4-B56F-4456-9B73-13005DB9D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E5E4-1386-4695-968E-5B675408B987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790183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1138FC-DEC2-447B-A716-BAE6C0D37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FE210AC-2877-419B-A21B-174DEA78C2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C565900-9748-4C24-814E-B2E1A65B4F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4A3EFDC-66F0-4EBE-AB47-A89609A3F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6482C-1C26-4C3A-A945-67D4FA98F46C}" type="datetimeFigureOut">
              <a:rPr lang="es-PE" smtClean="0"/>
              <a:t>4/03/2024</a:t>
            </a:fld>
            <a:endParaRPr lang="es-PE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68975D6-94DA-438E-8C6C-2EE1068E5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2C52872-5E97-4F0C-B1F3-9654616E9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E5E4-1386-4695-968E-5B675408B987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919194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AC6F00E-C74A-4F36-9144-A862BD326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7071D28-BACA-4E4A-B0E0-6B78C96DF3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EC001A-C5DE-4528-ADCA-D038C924B1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26482C-1C26-4C3A-A945-67D4FA98F46C}" type="datetimeFigureOut">
              <a:rPr lang="es-PE" smtClean="0"/>
              <a:t>4/03/2024</a:t>
            </a:fld>
            <a:endParaRPr lang="es-PE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BF91F1-30DE-403D-8087-9926E1B83D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CA21A7A-2680-4AB7-BC3B-F0AF226AB5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6E5E4-1386-4695-968E-5B675408B987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39835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8.xml"/><Relationship Id="rId5" Type="http://schemas.openxmlformats.org/officeDocument/2006/relationships/chart" Target="../charts/chart7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/>
          <p:cNvSpPr txBox="1"/>
          <p:nvPr/>
        </p:nvSpPr>
        <p:spPr>
          <a:xfrm>
            <a:off x="968598" y="1237374"/>
            <a:ext cx="10254803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4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Reporte Sectorial </a:t>
            </a:r>
          </a:p>
          <a:p>
            <a:pPr algn="just"/>
            <a:r>
              <a:rPr lang="es-PE" sz="4800" b="1" dirty="0">
                <a:solidFill>
                  <a:srgbClr val="002060"/>
                </a:solidFill>
                <a:latin typeface="Calibri Light" pitchFamily="34" charset="0"/>
                <a:ea typeface="Calibri" pitchFamily="34" charset="0"/>
                <a:cs typeface="Times New Roman" pitchFamily="18" charset="0"/>
              </a:rPr>
              <a:t>Inflación</a:t>
            </a:r>
          </a:p>
          <a:p>
            <a:pPr algn="just"/>
            <a:r>
              <a:rPr lang="es-MX" sz="2800" b="1" dirty="0">
                <a:solidFill>
                  <a:srgbClr val="4472C4"/>
                </a:solidFill>
                <a:latin typeface="Calibri Light" pitchFamily="34" charset="0"/>
                <a:ea typeface="Times New Roman" pitchFamily="18" charset="0"/>
                <a:cs typeface="Times New Roman" pitchFamily="18" charset="0"/>
              </a:rPr>
              <a:t>Indicadores de Coyuntura y su afectación a la industria y hogares</a:t>
            </a:r>
            <a:endParaRPr lang="es-PE" sz="2800" b="1" dirty="0">
              <a:solidFill>
                <a:srgbClr val="4472C4"/>
              </a:solidFill>
              <a:latin typeface="Calibri Light" pitchFamily="34" charset="0"/>
              <a:ea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Conector recto 18"/>
          <p:cNvCxnSpPr/>
          <p:nvPr/>
        </p:nvCxnSpPr>
        <p:spPr>
          <a:xfrm>
            <a:off x="7966015" y="4498943"/>
            <a:ext cx="3024000" cy="554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/>
          <p:cNvSpPr txBox="1"/>
          <p:nvPr/>
        </p:nvSpPr>
        <p:spPr>
          <a:xfrm>
            <a:off x="361091" y="4927152"/>
            <a:ext cx="1076151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PE" sz="2400" b="1" dirty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Oficina General de Evaluación de Impacto y Estudios Económicos</a:t>
            </a:r>
          </a:p>
          <a:p>
            <a:pPr algn="r"/>
            <a:r>
              <a:rPr lang="es-PE" sz="2400" b="1" dirty="0">
                <a:solidFill>
                  <a:srgbClr val="838383"/>
                </a:solidFill>
                <a:latin typeface="Calibri Light" pitchFamily="34" charset="0"/>
                <a:ea typeface="Calibri" pitchFamily="34" charset="0"/>
                <a:cs typeface="Times New Roman" pitchFamily="18" charset="0"/>
              </a:rPr>
              <a:t>Oficina de Estudios Económicos</a:t>
            </a:r>
          </a:p>
          <a:p>
            <a:pPr algn="r"/>
            <a:endParaRPr lang="es-PE" sz="2800" dirty="0">
              <a:solidFill>
                <a:schemeClr val="bg2">
                  <a:lumMod val="25000"/>
                </a:schemeClr>
              </a:solidFill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algn="r"/>
            <a:r>
              <a:rPr lang="es-PE" sz="2400" b="1" dirty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Lima, Marzo 2024</a:t>
            </a:r>
          </a:p>
        </p:txBody>
      </p:sp>
      <p:sp>
        <p:nvSpPr>
          <p:cNvPr id="2" name="Rectángulo 1"/>
          <p:cNvSpPr/>
          <p:nvPr/>
        </p:nvSpPr>
        <p:spPr>
          <a:xfrm>
            <a:off x="12002530" y="0"/>
            <a:ext cx="189469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13" name="Picture 12" descr="LOGO MINISTERIO DE LA PRODUCCION 8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913" y="299632"/>
            <a:ext cx="3174217" cy="587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8112790" y="3783889"/>
            <a:ext cx="302151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Febrero 2024</a:t>
            </a:r>
            <a:endParaRPr lang="es-PE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Varios grupos de alimentos en círculos de colores. iconos de vector food">
            <a:extLst>
              <a:ext uri="{FF2B5EF4-FFF2-40B4-BE49-F238E27FC236}">
                <a16:creationId xmlns:a16="http://schemas.microsoft.com/office/drawing/2014/main" id="{B45CC966-DF7B-4C3A-BAE4-97C0F11449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09"/>
          <a:stretch/>
        </p:blipFill>
        <p:spPr bwMode="auto">
          <a:xfrm>
            <a:off x="534059" y="4157758"/>
            <a:ext cx="2126014" cy="2106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4830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Conector recto 41"/>
          <p:cNvCxnSpPr/>
          <p:nvPr/>
        </p:nvCxnSpPr>
        <p:spPr>
          <a:xfrm>
            <a:off x="288099" y="764088"/>
            <a:ext cx="11561523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uadroTexto 12"/>
          <p:cNvSpPr txBox="1"/>
          <p:nvPr/>
        </p:nvSpPr>
        <p:spPr>
          <a:xfrm>
            <a:off x="854016" y="1984725"/>
            <a:ext cx="106967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4000" b="1" dirty="0">
                <a:latin typeface="Calibri Light" pitchFamily="34" charset="0"/>
                <a:ea typeface="Calibri" pitchFamily="34" charset="0"/>
                <a:cs typeface="Times New Roman" pitchFamily="18" charset="0"/>
              </a:rPr>
              <a:t>Alza de precios de Fertilizantes</a:t>
            </a:r>
          </a:p>
          <a:p>
            <a:pPr algn="just"/>
            <a:r>
              <a:rPr lang="es-MX" sz="3200" b="1" dirty="0">
                <a:solidFill>
                  <a:srgbClr val="4472C4"/>
                </a:solidFill>
                <a:latin typeface="Calibri Light" pitchFamily="34" charset="0"/>
                <a:ea typeface="Times New Roman" pitchFamily="18" charset="0"/>
                <a:cs typeface="Times New Roman" pitchFamily="18" charset="0"/>
              </a:rPr>
              <a:t>Precios, proveedores e importaciones</a:t>
            </a:r>
            <a:endParaRPr lang="es-PE" sz="3200" b="1" dirty="0">
              <a:solidFill>
                <a:srgbClr val="4472C4"/>
              </a:solidFill>
              <a:latin typeface="Calibri Light" pitchFamily="34" charset="0"/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83572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Gráfico 14">
            <a:extLst>
              <a:ext uri="{FF2B5EF4-FFF2-40B4-BE49-F238E27FC236}">
                <a16:creationId xmlns:a16="http://schemas.microsoft.com/office/drawing/2014/main" id="{24D6F7AD-5B1D-09D2-BD2B-5AE4DEB82E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5632791"/>
              </p:ext>
            </p:extLst>
          </p:nvPr>
        </p:nvGraphicFramePr>
        <p:xfrm>
          <a:off x="705515" y="2186498"/>
          <a:ext cx="5796886" cy="3907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2" name="Conector recto 41"/>
          <p:cNvCxnSpPr/>
          <p:nvPr/>
        </p:nvCxnSpPr>
        <p:spPr>
          <a:xfrm>
            <a:off x="288099" y="764088"/>
            <a:ext cx="11561523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240597" y="94573"/>
            <a:ext cx="115344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+mj-lt"/>
              </a:rPr>
              <a:t>Precios de los fertilizantes: </a:t>
            </a:r>
            <a:r>
              <a:rPr lang="es-ES" sz="3200" b="1" dirty="0">
                <a:solidFill>
                  <a:srgbClr val="0070C0"/>
                </a:solidFill>
                <a:latin typeface="+mj-lt"/>
              </a:rPr>
              <a:t>Nacional e internacional</a:t>
            </a:r>
            <a:endParaRPr lang="es-PE" sz="32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75492" y="867703"/>
            <a:ext cx="116741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Desde 2020, los precios de los fertilizantes han mostrado un aumento constante, estabilizándose a mediados de 2022, acercándose a los niveles anteriores.</a:t>
            </a:r>
            <a:endParaRPr lang="es-PE" sz="1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377751" y="1698863"/>
            <a:ext cx="41537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dirty="0"/>
              <a:t>Precio internacional y local de la urea</a:t>
            </a:r>
            <a:endParaRPr lang="es-PE" sz="2000" b="1" dirty="0"/>
          </a:p>
        </p:txBody>
      </p:sp>
      <p:sp>
        <p:nvSpPr>
          <p:cNvPr id="8" name="Rectángulo 7"/>
          <p:cNvSpPr/>
          <p:nvPr/>
        </p:nvSpPr>
        <p:spPr>
          <a:xfrm>
            <a:off x="7552944" y="2756187"/>
            <a:ext cx="429667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MX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diciembre, el precio minorista de la urea en Perú, el fertilizante más utilizado, subió a 2,638 soles por TM, comparado con los 2,608 soles por TM registrado en noviembre de 2023.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MX" sz="1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MX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aumento en los precios de los fertilizantes impactaría negativamente en los costos de producción de los agricultores, 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quienes podrían verse forzados a trasladar parte de estos costos a los consumidores finales.</a:t>
            </a:r>
            <a:endParaRPr lang="es-P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4D3F632-B715-1D53-4757-BFD48DEA93FA}"/>
              </a:ext>
            </a:extLst>
          </p:cNvPr>
          <p:cNvSpPr txBox="1"/>
          <p:nvPr/>
        </p:nvSpPr>
        <p:spPr>
          <a:xfrm>
            <a:off x="705515" y="2296146"/>
            <a:ext cx="79363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900" b="1" dirty="0"/>
              <a:t>Soles / tm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2ADE48D7-E557-BB60-D6D4-06F396834B66}"/>
              </a:ext>
            </a:extLst>
          </p:cNvPr>
          <p:cNvSpPr txBox="1"/>
          <p:nvPr/>
        </p:nvSpPr>
        <p:spPr>
          <a:xfrm>
            <a:off x="5774107" y="2293273"/>
            <a:ext cx="79363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900" b="1" dirty="0"/>
              <a:t>USD / tm</a:t>
            </a:r>
          </a:p>
        </p:txBody>
      </p:sp>
      <p:sp>
        <p:nvSpPr>
          <p:cNvPr id="6" name="Flecha: hacia abajo 5">
            <a:extLst>
              <a:ext uri="{FF2B5EF4-FFF2-40B4-BE49-F238E27FC236}">
                <a16:creationId xmlns:a16="http://schemas.microsoft.com/office/drawing/2014/main" id="{C3B63311-0413-4794-AC26-C52F95AC0AA5}"/>
              </a:ext>
            </a:extLst>
          </p:cNvPr>
          <p:cNvSpPr/>
          <p:nvPr/>
        </p:nvSpPr>
        <p:spPr>
          <a:xfrm flipV="1">
            <a:off x="2725388" y="3614931"/>
            <a:ext cx="168918" cy="289233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E864CBEF-6367-4272-A810-B12C7A5454B2}"/>
              </a:ext>
            </a:extLst>
          </p:cNvPr>
          <p:cNvSpPr txBox="1"/>
          <p:nvPr/>
        </p:nvSpPr>
        <p:spPr>
          <a:xfrm>
            <a:off x="284543" y="6411268"/>
            <a:ext cx="117848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100" b="1" dirty="0"/>
              <a:t>Fuente: </a:t>
            </a:r>
            <a:r>
              <a:rPr lang="es-PE" sz="1100" dirty="0"/>
              <a:t>Banco Mundial y MIDAGRI								</a:t>
            </a:r>
            <a:r>
              <a:rPr lang="es-PE" sz="1100" b="1" dirty="0"/>
              <a:t>Elaboración: </a:t>
            </a:r>
            <a:r>
              <a:rPr lang="es-PE" sz="1100" dirty="0"/>
              <a:t>PRODUCE (OEE)</a:t>
            </a:r>
          </a:p>
        </p:txBody>
      </p:sp>
      <p:sp>
        <p:nvSpPr>
          <p:cNvPr id="18" name="Flecha: hacia abajo 17">
            <a:extLst>
              <a:ext uri="{FF2B5EF4-FFF2-40B4-BE49-F238E27FC236}">
                <a16:creationId xmlns:a16="http://schemas.microsoft.com/office/drawing/2014/main" id="{96D9294E-7C1D-4B0A-B18C-809D721EF31D}"/>
              </a:ext>
            </a:extLst>
          </p:cNvPr>
          <p:cNvSpPr/>
          <p:nvPr/>
        </p:nvSpPr>
        <p:spPr>
          <a:xfrm>
            <a:off x="4281714" y="4844059"/>
            <a:ext cx="168918" cy="289233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6896819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Conector recto 41"/>
          <p:cNvCxnSpPr/>
          <p:nvPr/>
        </p:nvCxnSpPr>
        <p:spPr>
          <a:xfrm>
            <a:off x="288099" y="764088"/>
            <a:ext cx="11561523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240598" y="94573"/>
            <a:ext cx="9436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+mj-lt"/>
              </a:rPr>
              <a:t>Importación de fertilizantes: </a:t>
            </a:r>
            <a:r>
              <a:rPr lang="es-ES" sz="3200" b="1" dirty="0">
                <a:solidFill>
                  <a:srgbClr val="0070C0"/>
                </a:solidFill>
                <a:latin typeface="+mj-lt"/>
              </a:rPr>
              <a:t>Principales productos</a:t>
            </a:r>
            <a:endParaRPr lang="es-PE" sz="32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315239" y="963279"/>
            <a:ext cx="1156152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En febrero 2024, el volumen de importación de urea creció casi </a:t>
            </a:r>
            <a:r>
              <a:rPr lang="es-ES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200% </a:t>
            </a:r>
            <a:r>
              <a:rPr lang="es-MX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comparación con el promedio de 2016-2023</a:t>
            </a:r>
            <a:endParaRPr lang="es-PE" sz="1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1848355" y="4708477"/>
            <a:ext cx="907117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000" dirty="0"/>
              <a:t>Nota: el contenido de Nitrógeno (N) en los fertilizantes nitrogenados es de 46%, 34% y 21% en la urea, el nitrato de amonio y el sulfato de amonio, respectivamente.</a:t>
            </a:r>
            <a:endParaRPr lang="es-PE" sz="1000" dirty="0"/>
          </a:p>
        </p:txBody>
      </p:sp>
      <p:sp>
        <p:nvSpPr>
          <p:cNvPr id="6" name="Rectángulo 5"/>
          <p:cNvSpPr/>
          <p:nvPr/>
        </p:nvSpPr>
        <p:spPr>
          <a:xfrm>
            <a:off x="3517777" y="1590228"/>
            <a:ext cx="51021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/>
              <a:t>Importación de Fertilizantes Químicos por Producto</a:t>
            </a:r>
            <a:endParaRPr lang="es-PE" b="1" dirty="0"/>
          </a:p>
        </p:txBody>
      </p:sp>
      <p:sp>
        <p:nvSpPr>
          <p:cNvPr id="8" name="Rectángulo 7"/>
          <p:cNvSpPr/>
          <p:nvPr/>
        </p:nvSpPr>
        <p:spPr>
          <a:xfrm>
            <a:off x="1007529" y="5457718"/>
            <a:ext cx="105087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Impacto en la producción: 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incidencia sobre arroz, papa, cebolla, tomate, arveja, zanahoria, haba, caña de azúcar y limón.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impacto principalmente en 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cultivos que se cosechan en el primer semestre.</a:t>
            </a:r>
            <a:endParaRPr lang="es-P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90184BEA-0A12-8FC7-1C63-5C3F2CF225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0747638"/>
              </p:ext>
            </p:extLst>
          </p:nvPr>
        </p:nvGraphicFramePr>
        <p:xfrm>
          <a:off x="1938528" y="1962150"/>
          <a:ext cx="8404928" cy="27378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90788">
                  <a:extLst>
                    <a:ext uri="{9D8B030D-6E8A-4147-A177-3AD203B41FA5}">
                      <a16:colId xmlns:a16="http://schemas.microsoft.com/office/drawing/2014/main" val="2801809"/>
                    </a:ext>
                  </a:extLst>
                </a:gridCol>
                <a:gridCol w="473684">
                  <a:extLst>
                    <a:ext uri="{9D8B030D-6E8A-4147-A177-3AD203B41FA5}">
                      <a16:colId xmlns:a16="http://schemas.microsoft.com/office/drawing/2014/main" val="1212997580"/>
                    </a:ext>
                  </a:extLst>
                </a:gridCol>
                <a:gridCol w="473684">
                  <a:extLst>
                    <a:ext uri="{9D8B030D-6E8A-4147-A177-3AD203B41FA5}">
                      <a16:colId xmlns:a16="http://schemas.microsoft.com/office/drawing/2014/main" val="1056461635"/>
                    </a:ext>
                  </a:extLst>
                </a:gridCol>
                <a:gridCol w="473684">
                  <a:extLst>
                    <a:ext uri="{9D8B030D-6E8A-4147-A177-3AD203B41FA5}">
                      <a16:colId xmlns:a16="http://schemas.microsoft.com/office/drawing/2014/main" val="278456672"/>
                    </a:ext>
                  </a:extLst>
                </a:gridCol>
                <a:gridCol w="473684">
                  <a:extLst>
                    <a:ext uri="{9D8B030D-6E8A-4147-A177-3AD203B41FA5}">
                      <a16:colId xmlns:a16="http://schemas.microsoft.com/office/drawing/2014/main" val="445395963"/>
                    </a:ext>
                  </a:extLst>
                </a:gridCol>
                <a:gridCol w="473684">
                  <a:extLst>
                    <a:ext uri="{9D8B030D-6E8A-4147-A177-3AD203B41FA5}">
                      <a16:colId xmlns:a16="http://schemas.microsoft.com/office/drawing/2014/main" val="2095984936"/>
                    </a:ext>
                  </a:extLst>
                </a:gridCol>
                <a:gridCol w="473684">
                  <a:extLst>
                    <a:ext uri="{9D8B030D-6E8A-4147-A177-3AD203B41FA5}">
                      <a16:colId xmlns:a16="http://schemas.microsoft.com/office/drawing/2014/main" val="282310211"/>
                    </a:ext>
                  </a:extLst>
                </a:gridCol>
                <a:gridCol w="473684">
                  <a:extLst>
                    <a:ext uri="{9D8B030D-6E8A-4147-A177-3AD203B41FA5}">
                      <a16:colId xmlns:a16="http://schemas.microsoft.com/office/drawing/2014/main" val="220735182"/>
                    </a:ext>
                  </a:extLst>
                </a:gridCol>
                <a:gridCol w="473684">
                  <a:extLst>
                    <a:ext uri="{9D8B030D-6E8A-4147-A177-3AD203B41FA5}">
                      <a16:colId xmlns:a16="http://schemas.microsoft.com/office/drawing/2014/main" val="3071234702"/>
                    </a:ext>
                  </a:extLst>
                </a:gridCol>
                <a:gridCol w="74013">
                  <a:extLst>
                    <a:ext uri="{9D8B030D-6E8A-4147-A177-3AD203B41FA5}">
                      <a16:colId xmlns:a16="http://schemas.microsoft.com/office/drawing/2014/main" val="1631205913"/>
                    </a:ext>
                  </a:extLst>
                </a:gridCol>
                <a:gridCol w="1092432">
                  <a:extLst>
                    <a:ext uri="{9D8B030D-6E8A-4147-A177-3AD203B41FA5}">
                      <a16:colId xmlns:a16="http://schemas.microsoft.com/office/drawing/2014/main" val="3807202438"/>
                    </a:ext>
                  </a:extLst>
                </a:gridCol>
                <a:gridCol w="599158">
                  <a:extLst>
                    <a:ext uri="{9D8B030D-6E8A-4147-A177-3AD203B41FA5}">
                      <a16:colId xmlns:a16="http://schemas.microsoft.com/office/drawing/2014/main" val="3036662979"/>
                    </a:ext>
                  </a:extLst>
                </a:gridCol>
                <a:gridCol w="52158">
                  <a:extLst>
                    <a:ext uri="{9D8B030D-6E8A-4147-A177-3AD203B41FA5}">
                      <a16:colId xmlns:a16="http://schemas.microsoft.com/office/drawing/2014/main" val="2802738312"/>
                    </a:ext>
                  </a:extLst>
                </a:gridCol>
                <a:gridCol w="606907">
                  <a:extLst>
                    <a:ext uri="{9D8B030D-6E8A-4147-A177-3AD203B41FA5}">
                      <a16:colId xmlns:a16="http://schemas.microsoft.com/office/drawing/2014/main" val="3469621629"/>
                    </a:ext>
                  </a:extLst>
                </a:gridCol>
              </a:tblGrid>
              <a:tr h="229728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E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Producto </a:t>
                      </a:r>
                      <a:r>
                        <a:rPr lang="es-ES" sz="900" b="1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(en miles de TM)</a:t>
                      </a:r>
                      <a:endParaRPr lang="es-ES" sz="9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PE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PE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Febrero</a:t>
                      </a:r>
                      <a:endParaRPr lang="es-PE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s-PE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PE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 % </a:t>
                      </a:r>
                      <a:br>
                        <a:rPr lang="es-PE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PE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(b) / (a)</a:t>
                      </a:r>
                      <a:endParaRPr lang="es-PE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8207642"/>
                  </a:ext>
                </a:extLst>
              </a:tr>
              <a:tr h="229728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s-PE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Prom. 2016-2023 (a)</a:t>
                      </a:r>
                      <a:endParaRPr lang="es-PE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 (b)</a:t>
                      </a:r>
                      <a:endParaRPr lang="es-PE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PE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7773168"/>
                  </a:ext>
                </a:extLst>
              </a:tr>
              <a:tr h="132268">
                <a:tc>
                  <a:txBody>
                    <a:bodyPr/>
                    <a:lstStyle/>
                    <a:p>
                      <a:pPr algn="l" fontAlgn="b"/>
                      <a:endParaRPr lang="es-PE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PE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PE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PE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PE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PE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6032169"/>
                  </a:ext>
                </a:extLst>
              </a:tr>
              <a:tr h="153152">
                <a:tc>
                  <a:txBody>
                    <a:bodyPr/>
                    <a:lstStyle/>
                    <a:p>
                      <a:pPr algn="l" fontAlgn="b"/>
                      <a:r>
                        <a:rPr lang="es-PE" sz="900" b="1" u="sng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Nitrogenados</a:t>
                      </a:r>
                      <a:endParaRPr lang="es-PE" sz="9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PE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PE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PE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PE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PE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5214739"/>
                  </a:ext>
                </a:extLst>
              </a:tr>
              <a:tr h="153152">
                <a:tc>
                  <a:txBody>
                    <a:bodyPr/>
                    <a:lstStyle/>
                    <a:p>
                      <a:pPr algn="l" fontAlgn="ctr"/>
                      <a:r>
                        <a:rPr lang="es-PE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Urea</a:t>
                      </a:r>
                      <a:endParaRPr lang="es-PE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331</a:t>
                      </a:r>
                    </a:p>
                  </a:txBody>
                  <a:tcPr marL="9525" marR="9525" marT="9525" marB="0" anchor="ctr"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PE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124</a:t>
                      </a:r>
                    </a:p>
                  </a:txBody>
                  <a:tcPr marL="9525" marR="9525" marT="9525" marB="0" anchor="ctr"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192.8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6044"/>
                  </a:ext>
                </a:extLst>
              </a:tr>
              <a:tr h="153152">
                <a:tc>
                  <a:txBody>
                    <a:bodyPr/>
                    <a:lstStyle/>
                    <a:p>
                      <a:pPr algn="l" fontAlgn="ctr"/>
                      <a:r>
                        <a:rPr lang="es-PE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Nitrato de amonio</a:t>
                      </a:r>
                      <a:endParaRPr lang="es-PE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134</a:t>
                      </a:r>
                    </a:p>
                  </a:txBody>
                  <a:tcPr marL="9525" marR="9525" marT="9525" marB="0" anchor="ctr"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PE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222.8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8206413"/>
                  </a:ext>
                </a:extLst>
              </a:tr>
              <a:tr h="153152">
                <a:tc>
                  <a:txBody>
                    <a:bodyPr/>
                    <a:lstStyle/>
                    <a:p>
                      <a:pPr algn="l" fontAlgn="ctr"/>
                      <a:r>
                        <a:rPr lang="es-PE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Sulfato de amonio</a:t>
                      </a:r>
                      <a:endParaRPr lang="es-PE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316</a:t>
                      </a:r>
                    </a:p>
                  </a:txBody>
                  <a:tcPr marL="9525" marR="9525" marT="9525" marB="0" anchor="ctr"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PE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140.4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3188327"/>
                  </a:ext>
                </a:extLst>
              </a:tr>
              <a:tr h="132268">
                <a:tc>
                  <a:txBody>
                    <a:bodyPr/>
                    <a:lstStyle/>
                    <a:p>
                      <a:pPr algn="l" fontAlgn="b"/>
                      <a:r>
                        <a:rPr lang="es-PE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PE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PE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9635715"/>
                  </a:ext>
                </a:extLst>
              </a:tr>
              <a:tr h="132268">
                <a:tc>
                  <a:txBody>
                    <a:bodyPr/>
                    <a:lstStyle/>
                    <a:p>
                      <a:pPr algn="l" fontAlgn="b"/>
                      <a:endParaRPr lang="es-PE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PE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8405949"/>
                  </a:ext>
                </a:extLst>
              </a:tr>
              <a:tr h="153152">
                <a:tc>
                  <a:txBody>
                    <a:bodyPr/>
                    <a:lstStyle/>
                    <a:p>
                      <a:pPr algn="l" fontAlgn="b"/>
                      <a:r>
                        <a:rPr lang="es-PE" sz="900" b="1" u="sng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Otros</a:t>
                      </a:r>
                      <a:endParaRPr lang="es-PE" sz="9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PE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6533804"/>
                  </a:ext>
                </a:extLst>
              </a:tr>
              <a:tr h="153152">
                <a:tc>
                  <a:txBody>
                    <a:bodyPr/>
                    <a:lstStyle/>
                    <a:p>
                      <a:pPr algn="l" fontAlgn="ctr"/>
                      <a:r>
                        <a:rPr lang="es-PE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Cloruro de potasio</a:t>
                      </a:r>
                      <a:endParaRPr lang="es-PE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</a:t>
                      </a:r>
                    </a:p>
                  </a:txBody>
                  <a:tcPr marL="9525" marR="9525" marT="9525" marB="0" anchor="ctr"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PE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7507886"/>
                  </a:ext>
                </a:extLst>
              </a:tr>
              <a:tr h="153152">
                <a:tc>
                  <a:txBody>
                    <a:bodyPr/>
                    <a:lstStyle/>
                    <a:p>
                      <a:pPr algn="l" fontAlgn="ctr"/>
                      <a:r>
                        <a:rPr lang="es-PE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Fosfato diamónico</a:t>
                      </a:r>
                      <a:endParaRPr lang="es-PE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</a:t>
                      </a:r>
                    </a:p>
                  </a:txBody>
                  <a:tcPr marL="9525" marR="9525" marT="9525" marB="0" anchor="ctr"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PE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9525" marR="9525" marT="9525" marB="0" anchor="ctr"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347.2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7968180"/>
                  </a:ext>
                </a:extLst>
              </a:tr>
              <a:tr h="153152">
                <a:tc>
                  <a:txBody>
                    <a:bodyPr/>
                    <a:lstStyle/>
                    <a:p>
                      <a:pPr algn="l" fontAlgn="ctr"/>
                      <a:r>
                        <a:rPr lang="es-PE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Sulfato de potasio</a:t>
                      </a:r>
                      <a:endParaRPr lang="es-PE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</a:t>
                      </a:r>
                    </a:p>
                  </a:txBody>
                  <a:tcPr marL="9525" marR="9525" marT="9525" marB="0" anchor="ctr"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PE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52.9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6692505"/>
                  </a:ext>
                </a:extLst>
              </a:tr>
              <a:tr h="153152">
                <a:tc>
                  <a:txBody>
                    <a:bodyPr/>
                    <a:lstStyle/>
                    <a:p>
                      <a:pPr algn="l" fontAlgn="ctr"/>
                      <a:r>
                        <a:rPr lang="es-PE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Superfosfatos</a:t>
                      </a:r>
                      <a:endParaRPr lang="es-PE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PE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-100.0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0160267"/>
                  </a:ext>
                </a:extLst>
              </a:tr>
              <a:tr h="153152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Sulfato de magnesio y potasio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PE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-95.6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72013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es-PE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PE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0742290"/>
                  </a:ext>
                </a:extLst>
              </a:tr>
              <a:tr h="160114"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general</a:t>
                      </a:r>
                      <a:endParaRPr lang="es-PE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1,048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1,261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988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1,203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1,267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1,207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1,032</a:t>
                      </a:r>
                    </a:p>
                  </a:txBody>
                  <a:tcPr marL="9525" marR="9525" marT="9525" marB="0" anchor="ctr"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PE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350</a:t>
                      </a:r>
                    </a:p>
                  </a:txBody>
                  <a:tcPr marL="9525" marR="9525" marT="9525" marB="0" anchor="ctr"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157.0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5746347"/>
                  </a:ext>
                </a:extLst>
              </a:tr>
            </a:tbl>
          </a:graphicData>
        </a:graphic>
      </p:graphicFrame>
      <p:sp>
        <p:nvSpPr>
          <p:cNvPr id="11" name="Flecha: hacia arriba 10">
            <a:extLst>
              <a:ext uri="{FF2B5EF4-FFF2-40B4-BE49-F238E27FC236}">
                <a16:creationId xmlns:a16="http://schemas.microsoft.com/office/drawing/2014/main" id="{5695FC70-5E6F-4CA1-9719-A919027D1C1B}"/>
              </a:ext>
            </a:extLst>
          </p:cNvPr>
          <p:cNvSpPr/>
          <p:nvPr/>
        </p:nvSpPr>
        <p:spPr>
          <a:xfrm>
            <a:off x="10272567" y="3028373"/>
            <a:ext cx="108000" cy="108000"/>
          </a:xfrm>
          <a:prstGeom prst="up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7" name="Flecha: hacia arriba 16">
            <a:extLst>
              <a:ext uri="{FF2B5EF4-FFF2-40B4-BE49-F238E27FC236}">
                <a16:creationId xmlns:a16="http://schemas.microsoft.com/office/drawing/2014/main" id="{7D1DD1C9-87C1-4C4F-B2BD-FE65F5381C5F}"/>
              </a:ext>
            </a:extLst>
          </p:cNvPr>
          <p:cNvSpPr/>
          <p:nvPr/>
        </p:nvSpPr>
        <p:spPr>
          <a:xfrm flipV="1">
            <a:off x="10280384" y="4090813"/>
            <a:ext cx="108000" cy="108000"/>
          </a:xfrm>
          <a:prstGeom prst="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20" name="Flecha: hacia arriba 19">
            <a:extLst>
              <a:ext uri="{FF2B5EF4-FFF2-40B4-BE49-F238E27FC236}">
                <a16:creationId xmlns:a16="http://schemas.microsoft.com/office/drawing/2014/main" id="{911733C2-F961-444B-A97F-2F31EEC1E845}"/>
              </a:ext>
            </a:extLst>
          </p:cNvPr>
          <p:cNvSpPr/>
          <p:nvPr/>
        </p:nvSpPr>
        <p:spPr>
          <a:xfrm>
            <a:off x="10274034" y="3628258"/>
            <a:ext cx="108000" cy="108000"/>
          </a:xfrm>
          <a:prstGeom prst="up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90ED28BA-A9FC-45A4-8ECD-84ED3F93D995}"/>
              </a:ext>
            </a:extLst>
          </p:cNvPr>
          <p:cNvSpPr txBox="1"/>
          <p:nvPr/>
        </p:nvSpPr>
        <p:spPr>
          <a:xfrm>
            <a:off x="284543" y="6411268"/>
            <a:ext cx="117848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100" b="1" dirty="0"/>
              <a:t>Fuente: </a:t>
            </a:r>
            <a:r>
              <a:rPr lang="es-PE" sz="1100" dirty="0"/>
              <a:t>SUNAT-ADUANAS y MIDAGRI								</a:t>
            </a:r>
            <a:r>
              <a:rPr lang="es-PE" sz="1100" b="1" dirty="0"/>
              <a:t>Elaboración: </a:t>
            </a:r>
            <a:r>
              <a:rPr lang="es-PE" sz="1100" dirty="0"/>
              <a:t>PRODUCE (OEE)</a:t>
            </a:r>
          </a:p>
        </p:txBody>
      </p:sp>
      <p:sp>
        <p:nvSpPr>
          <p:cNvPr id="24" name="Flecha: hacia arriba 23">
            <a:extLst>
              <a:ext uri="{FF2B5EF4-FFF2-40B4-BE49-F238E27FC236}">
                <a16:creationId xmlns:a16="http://schemas.microsoft.com/office/drawing/2014/main" id="{0775CFB2-1C76-4B85-ADEE-20B42153CED5}"/>
              </a:ext>
            </a:extLst>
          </p:cNvPr>
          <p:cNvSpPr/>
          <p:nvPr/>
        </p:nvSpPr>
        <p:spPr>
          <a:xfrm>
            <a:off x="10272567" y="2738304"/>
            <a:ext cx="108000" cy="108000"/>
          </a:xfrm>
          <a:prstGeom prst="up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25" name="Flecha: hacia arriba 24">
            <a:extLst>
              <a:ext uri="{FF2B5EF4-FFF2-40B4-BE49-F238E27FC236}">
                <a16:creationId xmlns:a16="http://schemas.microsoft.com/office/drawing/2014/main" id="{902A0887-2180-4CA9-9125-43E977015178}"/>
              </a:ext>
            </a:extLst>
          </p:cNvPr>
          <p:cNvSpPr/>
          <p:nvPr/>
        </p:nvSpPr>
        <p:spPr>
          <a:xfrm>
            <a:off x="10278917" y="3764327"/>
            <a:ext cx="108000" cy="108000"/>
          </a:xfrm>
          <a:prstGeom prst="up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26" name="Flecha: hacia arriba 25">
            <a:extLst>
              <a:ext uri="{FF2B5EF4-FFF2-40B4-BE49-F238E27FC236}">
                <a16:creationId xmlns:a16="http://schemas.microsoft.com/office/drawing/2014/main" id="{6EC7EAD8-B1DA-4EC3-9709-9DCB7C8B8645}"/>
              </a:ext>
            </a:extLst>
          </p:cNvPr>
          <p:cNvSpPr/>
          <p:nvPr/>
        </p:nvSpPr>
        <p:spPr>
          <a:xfrm>
            <a:off x="10277209" y="3921009"/>
            <a:ext cx="108000" cy="108000"/>
          </a:xfrm>
          <a:prstGeom prst="up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27" name="Flecha: hacia arriba 26">
            <a:extLst>
              <a:ext uri="{FF2B5EF4-FFF2-40B4-BE49-F238E27FC236}">
                <a16:creationId xmlns:a16="http://schemas.microsoft.com/office/drawing/2014/main" id="{FC444548-BA49-41B7-B990-85E7F4113905}"/>
              </a:ext>
            </a:extLst>
          </p:cNvPr>
          <p:cNvSpPr/>
          <p:nvPr/>
        </p:nvSpPr>
        <p:spPr>
          <a:xfrm flipV="1">
            <a:off x="10278917" y="4246285"/>
            <a:ext cx="108000" cy="108000"/>
          </a:xfrm>
          <a:prstGeom prst="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28" name="Flecha: hacia arriba 27">
            <a:extLst>
              <a:ext uri="{FF2B5EF4-FFF2-40B4-BE49-F238E27FC236}">
                <a16:creationId xmlns:a16="http://schemas.microsoft.com/office/drawing/2014/main" id="{552D4158-DD66-4EDE-848E-C8A61F609875}"/>
              </a:ext>
            </a:extLst>
          </p:cNvPr>
          <p:cNvSpPr/>
          <p:nvPr/>
        </p:nvSpPr>
        <p:spPr>
          <a:xfrm>
            <a:off x="10272567" y="4550415"/>
            <a:ext cx="108000" cy="108000"/>
          </a:xfrm>
          <a:prstGeom prst="up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9" name="Flecha: hacia arriba 18">
            <a:extLst>
              <a:ext uri="{FF2B5EF4-FFF2-40B4-BE49-F238E27FC236}">
                <a16:creationId xmlns:a16="http://schemas.microsoft.com/office/drawing/2014/main" id="{332BBD32-9987-4EC7-8D25-AF90471DB315}"/>
              </a:ext>
            </a:extLst>
          </p:cNvPr>
          <p:cNvSpPr/>
          <p:nvPr/>
        </p:nvSpPr>
        <p:spPr>
          <a:xfrm>
            <a:off x="10277186" y="2881468"/>
            <a:ext cx="108000" cy="108000"/>
          </a:xfrm>
          <a:prstGeom prst="up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647039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Conector recto 41"/>
          <p:cNvCxnSpPr/>
          <p:nvPr/>
        </p:nvCxnSpPr>
        <p:spPr>
          <a:xfrm>
            <a:off x="288099" y="764088"/>
            <a:ext cx="11561523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240598" y="94573"/>
            <a:ext cx="9436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+mj-lt"/>
              </a:rPr>
              <a:t>Importación de fertilizantes: </a:t>
            </a:r>
            <a:r>
              <a:rPr lang="es-ES" sz="3200" b="1" dirty="0">
                <a:solidFill>
                  <a:srgbClr val="0070C0"/>
                </a:solidFill>
                <a:latin typeface="+mj-lt"/>
              </a:rPr>
              <a:t>Proveedores</a:t>
            </a:r>
            <a:endParaRPr lang="es-PE" sz="32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288099" y="865187"/>
            <a:ext cx="1173712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En febrero 2024, </a:t>
            </a:r>
            <a:r>
              <a:rPr lang="es-MX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Estados Unidos y Rusia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se mantienen como proveedores claves de fertilizantes para Perú con una </a:t>
            </a:r>
            <a:r>
              <a:rPr lang="es-MX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participación conjunta cerca del 50%</a:t>
            </a:r>
            <a:r>
              <a:rPr lang="es-MX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PE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5407697" y="5865067"/>
            <a:ext cx="6617525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700" dirty="0"/>
              <a:t>1/ Considera: Urea, Nitrato de amonio, Fosfato diamónico, Sulfato de amonio, Sulfato de potasio, Cloruro de potasio, Sulfato de magnesio y potasio y Superfosfatos</a:t>
            </a:r>
          </a:p>
          <a:p>
            <a:r>
              <a:rPr lang="es-ES" sz="700" dirty="0"/>
              <a:t>**La participación del país es respecto al total general importado en febrero-febrero 2022 y la participación del producto corresponde al total importado en dicho producto en el mismo periodo.</a:t>
            </a:r>
          </a:p>
          <a:p>
            <a:r>
              <a:rPr lang="es-ES" sz="700" dirty="0"/>
              <a:t>***La participación del país es respecto al total general importado en febrero 2024 y la participación del producto corresponde al total importado en dicho producto en el mismo periodo.</a:t>
            </a:r>
            <a:endParaRPr lang="es-PE" sz="700" dirty="0"/>
          </a:p>
        </p:txBody>
      </p:sp>
      <p:sp>
        <p:nvSpPr>
          <p:cNvPr id="6" name="Rectángulo 5"/>
          <p:cNvSpPr/>
          <p:nvPr/>
        </p:nvSpPr>
        <p:spPr>
          <a:xfrm>
            <a:off x="5663285" y="1524478"/>
            <a:ext cx="636532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/>
              <a:t>Importación de Fertilizantes Químicos por país y producto</a:t>
            </a:r>
            <a:r>
              <a:rPr lang="es-PE" b="1" baseline="30000" dirty="0"/>
              <a:t>1</a:t>
            </a:r>
          </a:p>
          <a:p>
            <a:pPr algn="ctr"/>
            <a:r>
              <a:rPr lang="es-PE" sz="1400" dirty="0"/>
              <a:t>(Millones de US$ FOB)</a:t>
            </a:r>
            <a:endParaRPr lang="es-PE" sz="1400" b="1" dirty="0"/>
          </a:p>
        </p:txBody>
      </p:sp>
      <p:sp>
        <p:nvSpPr>
          <p:cNvPr id="9" name="Rectángulo 8"/>
          <p:cNvSpPr/>
          <p:nvPr/>
        </p:nvSpPr>
        <p:spPr>
          <a:xfrm>
            <a:off x="358220" y="2468032"/>
            <a:ext cx="45604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MX" sz="1600" dirty="0"/>
              <a:t>En particular, </a:t>
            </a:r>
            <a:r>
              <a:rPr lang="es-MX" sz="1600" b="1" dirty="0"/>
              <a:t>Rusia es el principal proveedor de urea, cubriendo casi el 60% de las importaciones de este fertilizante esencial.</a:t>
            </a:r>
            <a:endParaRPr lang="es-ES" sz="1600" b="1" dirty="0"/>
          </a:p>
        </p:txBody>
      </p:sp>
      <p:sp>
        <p:nvSpPr>
          <p:cNvPr id="10" name="Rectángulo 9"/>
          <p:cNvSpPr/>
          <p:nvPr/>
        </p:nvSpPr>
        <p:spPr>
          <a:xfrm>
            <a:off x="398296" y="4140151"/>
            <a:ext cx="456049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MX" sz="1600" dirty="0"/>
              <a:t>En años anteriores, </a:t>
            </a:r>
            <a:r>
              <a:rPr lang="es-MX" sz="1600" b="1" dirty="0"/>
              <a:t>la combinación de precios más altos y menor disponibilidad de fertilizantes como la urea</a:t>
            </a:r>
            <a:r>
              <a:rPr lang="es-MX" sz="1600" dirty="0"/>
              <a:t>, provocó una disminución en su uso en algunas regiones del país, donde se optó por reemplazarla con otros tipos de fertilizantes</a:t>
            </a:r>
            <a:endParaRPr lang="es-PE" sz="1600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77D0A261-E3DC-4CCE-AEE6-A5B829E1C566}"/>
              </a:ext>
            </a:extLst>
          </p:cNvPr>
          <p:cNvSpPr txBox="1"/>
          <p:nvPr/>
        </p:nvSpPr>
        <p:spPr>
          <a:xfrm>
            <a:off x="5394037" y="2450609"/>
            <a:ext cx="6728181" cy="432000"/>
          </a:xfrm>
          <a:prstGeom prst="rect">
            <a:avLst/>
          </a:prstGeom>
          <a:noFill/>
          <a:ln w="19050">
            <a:solidFill>
              <a:srgbClr val="0070C0"/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es-PE" dirty="0"/>
          </a:p>
          <a:p>
            <a:endParaRPr lang="es-PE" dirty="0"/>
          </a:p>
          <a:p>
            <a:endParaRPr lang="es-PE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B6B873D8-A44C-4100-AA27-900018213D1F}"/>
              </a:ext>
            </a:extLst>
          </p:cNvPr>
          <p:cNvSpPr txBox="1"/>
          <p:nvPr/>
        </p:nvSpPr>
        <p:spPr>
          <a:xfrm>
            <a:off x="284543" y="6411268"/>
            <a:ext cx="117848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100" b="1" dirty="0"/>
              <a:t>Fuente: </a:t>
            </a:r>
            <a:r>
              <a:rPr lang="es-PE" sz="1100" dirty="0"/>
              <a:t>SUNAT-ADUANAS y MIDAGRI								</a:t>
            </a:r>
            <a:r>
              <a:rPr lang="es-PE" sz="1100" b="1" dirty="0"/>
              <a:t>Elaboración: </a:t>
            </a:r>
            <a:r>
              <a:rPr lang="es-PE" sz="1100" dirty="0"/>
              <a:t>PRODUCE (OEE)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359BB61-EEF7-4BA6-BB31-A64B1F7951AC}"/>
              </a:ext>
            </a:extLst>
          </p:cNvPr>
          <p:cNvSpPr txBox="1"/>
          <p:nvPr/>
        </p:nvSpPr>
        <p:spPr>
          <a:xfrm>
            <a:off x="5389421" y="3822207"/>
            <a:ext cx="6728181" cy="432000"/>
          </a:xfrm>
          <a:prstGeom prst="rect">
            <a:avLst/>
          </a:prstGeom>
          <a:noFill/>
          <a:ln w="19050">
            <a:solidFill>
              <a:srgbClr val="0070C0"/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es-PE" dirty="0"/>
          </a:p>
          <a:p>
            <a:endParaRPr lang="es-PE" dirty="0"/>
          </a:p>
          <a:p>
            <a:endParaRPr lang="es-PE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E4437DD-0CF4-4465-9642-6B10DB21B1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5820" y="2078946"/>
            <a:ext cx="5724525" cy="367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249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Conector recto 41"/>
          <p:cNvCxnSpPr/>
          <p:nvPr/>
        </p:nvCxnSpPr>
        <p:spPr>
          <a:xfrm>
            <a:off x="288099" y="764088"/>
            <a:ext cx="11561523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Marcador de contenido 2"/>
          <p:cNvSpPr>
            <a:spLocks noGrp="1"/>
          </p:cNvSpPr>
          <p:nvPr>
            <p:ph idx="1"/>
          </p:nvPr>
        </p:nvSpPr>
        <p:spPr>
          <a:xfrm>
            <a:off x="418301" y="1176568"/>
            <a:ext cx="11431321" cy="5054504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PE" sz="18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febrero de 2024: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s-MX" sz="1800" b="1" dirty="0">
                <a:solidFill>
                  <a:srgbClr val="0070C0"/>
                </a:solidFill>
                <a:cs typeface="Arial" panose="020B0604020202020204" pitchFamily="34" charset="0"/>
              </a:rPr>
              <a:t>La tasa de inflación mensual en Lima Metropolitana fue de 0.56%, siendo superior a lo registrado el mes anterior (0.02%). </a:t>
            </a:r>
            <a:r>
              <a:rPr lang="es-MX" sz="1800" b="1" dirty="0">
                <a:cs typeface="Arial" panose="020B0604020202020204" pitchFamily="34" charset="0"/>
              </a:rPr>
              <a:t>Este cambio marca el fin de una tendencia bajista que se había mantenido por casi un año</a:t>
            </a:r>
            <a:r>
              <a:rPr lang="es-MX" sz="1800" dirty="0">
                <a:cs typeface="Arial" panose="020B0604020202020204" pitchFamily="34" charset="0"/>
              </a:rPr>
              <a:t>, con una </a:t>
            </a:r>
            <a:r>
              <a:rPr lang="es-MX" sz="1800" b="1" dirty="0">
                <a:cs typeface="Arial" panose="020B0604020202020204" pitchFamily="34" charset="0"/>
              </a:rPr>
              <a:t>tasa</a:t>
            </a:r>
            <a:r>
              <a:rPr lang="es-MX" sz="1800" dirty="0">
                <a:cs typeface="Arial" panose="020B0604020202020204" pitchFamily="34" charset="0"/>
              </a:rPr>
              <a:t> </a:t>
            </a:r>
            <a:r>
              <a:rPr lang="es-MX" sz="1800" b="1" dirty="0">
                <a:cs typeface="Arial" panose="020B0604020202020204" pitchFamily="34" charset="0"/>
              </a:rPr>
              <a:t>interanual de 3.29%, </a:t>
            </a:r>
            <a:r>
              <a:rPr lang="es-MX" sz="1800" dirty="0">
                <a:cs typeface="Arial" panose="020B0604020202020204" pitchFamily="34" charset="0"/>
              </a:rPr>
              <a:t>superando el rango objetivo del Banco Central de Reserva del Perú (BCRP), establecido entre 1% y 3%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s-MX" sz="1800" b="1" dirty="0">
                <a:solidFill>
                  <a:srgbClr val="0070C0"/>
                </a:solidFill>
                <a:cs typeface="Arial" panose="020B0604020202020204" pitchFamily="34" charset="0"/>
              </a:rPr>
              <a:t>El incremento se atribuye principalmente a la división de alimentos y bebidas no alcohólicas</a:t>
            </a:r>
            <a:r>
              <a:rPr lang="es-MX" sz="1800" b="1" dirty="0">
                <a:cs typeface="Arial" panose="020B0604020202020204" pitchFamily="34" charset="0"/>
              </a:rPr>
              <a:t>, afectada por una ola de calor que impactó la producción de alimentos clave como pollo y huevos</a:t>
            </a:r>
            <a:r>
              <a:rPr lang="es-MX" sz="1800" dirty="0">
                <a:cs typeface="Arial" panose="020B0604020202020204" pitchFamily="34" charset="0"/>
              </a:rPr>
              <a:t>. Simultáneamente, se observó un aumento en la </a:t>
            </a:r>
            <a:r>
              <a:rPr lang="es-MX" sz="1800" b="1" dirty="0">
                <a:cs typeface="Arial" panose="020B0604020202020204" pitchFamily="34" charset="0"/>
              </a:rPr>
              <a:t>división de Alojamiento, Agua, Electricidad, Gas y otros Combustibles, impulsado por el alza en las tarifas de agua potable y arbitrios municipales.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s-MX" sz="1800" b="1" dirty="0">
                <a:solidFill>
                  <a:srgbClr val="0070C0"/>
                </a:solidFill>
                <a:cs typeface="Arial" panose="020B0604020202020204" pitchFamily="34" charset="0"/>
              </a:rPr>
              <a:t>Específicamente, los precios de pescados y mariscos experimentaron un aumento significativo, en los productos como jurel (+25.9%), merluza (+23.7%) y caballa (+102%)</a:t>
            </a:r>
            <a:r>
              <a:rPr lang="es-MX" sz="1800" dirty="0">
                <a:solidFill>
                  <a:srgbClr val="0070C0"/>
                </a:solidFill>
                <a:cs typeface="Arial" panose="020B0604020202020204" pitchFamily="34" charset="0"/>
              </a:rPr>
              <a:t>, </a:t>
            </a:r>
            <a:r>
              <a:rPr lang="es-MX" sz="1800" dirty="0">
                <a:cs typeface="Arial" panose="020B0604020202020204" pitchFamily="34" charset="0"/>
              </a:rPr>
              <a:t>debido a la reducción de su disponibilidad en los mercados. En términos anuales, se observó un incremento del 6.9%, contrastando con el -4.0% registrado en enero, tras siete meses de resultados negativos.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s-MX" sz="1800" dirty="0">
                <a:cs typeface="Arial" panose="020B0604020202020204" pitchFamily="34" charset="0"/>
              </a:rPr>
              <a:t>Por otro lado, </a:t>
            </a:r>
            <a:r>
              <a:rPr lang="es-MX" sz="1800" b="1" dirty="0">
                <a:solidFill>
                  <a:srgbClr val="0070C0"/>
                </a:solidFill>
                <a:cs typeface="Arial" panose="020B0604020202020204" pitchFamily="34" charset="0"/>
              </a:rPr>
              <a:t>hubo cierta estabilización en los precios internacionales de fertilizantes</a:t>
            </a:r>
            <a:r>
              <a:rPr lang="es-MX" sz="1800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es-MX" sz="1800" dirty="0">
                <a:cs typeface="Arial" panose="020B0604020202020204" pitchFamily="34" charset="0"/>
              </a:rPr>
              <a:t>y las importaciones peruanas de urea mostraron un crecimiento significativo, casi del 200%, en febrero de 2024, teniendo a Rusia como el principal proveedor.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224091" y="109476"/>
            <a:ext cx="9436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3200" b="1" dirty="0">
                <a:latin typeface="+mj-lt"/>
                <a:cs typeface="Arial" panose="020B0604020202020204" pitchFamily="34" charset="0"/>
              </a:rPr>
              <a:t>Resumen</a:t>
            </a:r>
            <a:r>
              <a:rPr lang="es-PE" sz="2800" b="1" dirty="0">
                <a:latin typeface="+mj-lt"/>
                <a:cs typeface="Arial" panose="020B0604020202020204" pitchFamily="34" charset="0"/>
              </a:rPr>
              <a:t> </a:t>
            </a:r>
            <a:r>
              <a:rPr lang="es-PE" sz="3200" b="1" dirty="0">
                <a:latin typeface="+mj-lt"/>
                <a:cs typeface="Arial" panose="020B0604020202020204" pitchFamily="34" charset="0"/>
              </a:rPr>
              <a:t>Ejecutivo</a:t>
            </a:r>
          </a:p>
        </p:txBody>
      </p:sp>
    </p:spTree>
    <p:extLst>
      <p:ext uri="{BB962C8B-B14F-4D97-AF65-F5344CB8AC3E}">
        <p14:creationId xmlns:p14="http://schemas.microsoft.com/office/powerpoint/2010/main" val="2693456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Conector recto 41"/>
          <p:cNvCxnSpPr/>
          <p:nvPr/>
        </p:nvCxnSpPr>
        <p:spPr>
          <a:xfrm>
            <a:off x="288099" y="764088"/>
            <a:ext cx="11561523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uadroTexto 12"/>
          <p:cNvSpPr txBox="1"/>
          <p:nvPr/>
        </p:nvSpPr>
        <p:spPr>
          <a:xfrm>
            <a:off x="802257" y="2001978"/>
            <a:ext cx="106967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4000" b="1" dirty="0">
                <a:latin typeface="Calibri Light" pitchFamily="34" charset="0"/>
                <a:ea typeface="Calibri" pitchFamily="34" charset="0"/>
                <a:cs typeface="Times New Roman" pitchFamily="18" charset="0"/>
              </a:rPr>
              <a:t>Inflación</a:t>
            </a:r>
          </a:p>
          <a:p>
            <a:pPr algn="just"/>
            <a:r>
              <a:rPr lang="es-MX" sz="3200" b="1" dirty="0">
                <a:solidFill>
                  <a:schemeClr val="accent5"/>
                </a:solidFill>
                <a:latin typeface="Calibri Light" pitchFamily="34" charset="0"/>
                <a:ea typeface="Times New Roman" pitchFamily="18" charset="0"/>
                <a:cs typeface="Times New Roman" pitchFamily="18" charset="0"/>
              </a:rPr>
              <a:t>Desempeño e incidencia en la industria y hogares</a:t>
            </a:r>
            <a:endParaRPr lang="es-PE" sz="3200" b="1" dirty="0">
              <a:solidFill>
                <a:schemeClr val="accent5"/>
              </a:solidFill>
              <a:latin typeface="Calibri Light" pitchFamily="34" charset="0"/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893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Gráfico 14">
            <a:extLst>
              <a:ext uri="{FF2B5EF4-FFF2-40B4-BE49-F238E27FC236}">
                <a16:creationId xmlns:a16="http://schemas.microsoft.com/office/drawing/2014/main" id="{081D4D1A-B388-4AD7-B080-CBE999A06A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1221035"/>
              </p:ext>
            </p:extLst>
          </p:nvPr>
        </p:nvGraphicFramePr>
        <p:xfrm>
          <a:off x="463273" y="2947771"/>
          <a:ext cx="5132071" cy="25326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2" name="Conector recto 41"/>
          <p:cNvCxnSpPr/>
          <p:nvPr/>
        </p:nvCxnSpPr>
        <p:spPr>
          <a:xfrm>
            <a:off x="288099" y="764088"/>
            <a:ext cx="11561523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240598" y="94573"/>
            <a:ext cx="9436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3200" b="1" dirty="0">
                <a:latin typeface="+mj-lt"/>
              </a:rPr>
              <a:t>Inflación en Lima Metropolitana: </a:t>
            </a:r>
            <a:r>
              <a:rPr lang="es-PE" sz="3200" b="1" dirty="0">
                <a:solidFill>
                  <a:srgbClr val="0070C0"/>
                </a:solidFill>
                <a:latin typeface="+mj-lt"/>
              </a:rPr>
              <a:t>Febrero 2024</a:t>
            </a:r>
          </a:p>
        </p:txBody>
      </p:sp>
      <p:sp>
        <p:nvSpPr>
          <p:cNvPr id="3" name="Rectángulo 2"/>
          <p:cNvSpPr/>
          <p:nvPr/>
        </p:nvSpPr>
        <p:spPr>
          <a:xfrm>
            <a:off x="340682" y="2238696"/>
            <a:ext cx="5132071" cy="286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Inflación mensual de Lima Metropolitana, 2022 – 2024</a:t>
            </a:r>
            <a:endParaRPr lang="es-PE" sz="1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40598" y="783338"/>
            <a:ext cx="1160772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inflación mensual en Lima Metropolitana fue de 0.56%, con ello la tasa interanual asciende a 3.29%, superando ligeramente el 3.02% observado en enero.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Este resultado marca el fin de la tendencia decreciente de casi un año, además, responde, en gran medida, a las variaciones en el precio del pollo y huevos, junto con las tarifas de agua. En contraste, la variación de otros productos tales como: el choclo, la papa y la granadilla, ayudó a mitigar parcialmente las presiones inflacionarias.</a:t>
            </a:r>
            <a:endParaRPr lang="es-P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6108337" y="2238711"/>
            <a:ext cx="5232156" cy="49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Variación % de precios con mayor incidencia en la inflación de Lima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Metropolitana: Febrero 2024</a:t>
            </a:r>
          </a:p>
        </p:txBody>
      </p:sp>
      <p:grpSp>
        <p:nvGrpSpPr>
          <p:cNvPr id="19" name="Grupo 18">
            <a:extLst>
              <a:ext uri="{FF2B5EF4-FFF2-40B4-BE49-F238E27FC236}">
                <a16:creationId xmlns:a16="http://schemas.microsoft.com/office/drawing/2014/main" id="{CFCD7276-0761-4718-8F09-72B52EDCC360}"/>
              </a:ext>
            </a:extLst>
          </p:cNvPr>
          <p:cNvGrpSpPr/>
          <p:nvPr/>
        </p:nvGrpSpPr>
        <p:grpSpPr>
          <a:xfrm>
            <a:off x="1024128" y="2920255"/>
            <a:ext cx="4272415" cy="493906"/>
            <a:chOff x="1409701" y="100013"/>
            <a:chExt cx="3499175" cy="493906"/>
          </a:xfrm>
        </p:grpSpPr>
        <p:sp>
          <p:nvSpPr>
            <p:cNvPr id="20" name="CuadroTexto 1">
              <a:extLst>
                <a:ext uri="{FF2B5EF4-FFF2-40B4-BE49-F238E27FC236}">
                  <a16:creationId xmlns:a16="http://schemas.microsoft.com/office/drawing/2014/main" id="{5043F7CD-A2E6-45B6-9F44-0C038F9CE70E}"/>
                </a:ext>
              </a:extLst>
            </p:cNvPr>
            <p:cNvSpPr txBox="1"/>
            <p:nvPr/>
          </p:nvSpPr>
          <p:spPr>
            <a:xfrm>
              <a:off x="1409701" y="100013"/>
              <a:ext cx="3499175" cy="166856"/>
            </a:xfrm>
            <a:prstGeom prst="rect">
              <a:avLst/>
            </a:prstGeom>
            <a:ln>
              <a:solidFill>
                <a:srgbClr val="C00000"/>
              </a:solidFill>
              <a:prstDash val="sysDash"/>
            </a:ln>
          </p:spPr>
          <p:txBody>
            <a:bodyPr wrap="square" rtlCol="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Inflación % Anual: </a:t>
              </a:r>
              <a:r>
                <a:rPr lang="es-PE" sz="10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+3.29</a:t>
              </a:r>
            </a:p>
          </p:txBody>
        </p:sp>
        <p:cxnSp>
          <p:nvCxnSpPr>
            <p:cNvPr id="21" name="Conector recto de flecha 20">
              <a:extLst>
                <a:ext uri="{FF2B5EF4-FFF2-40B4-BE49-F238E27FC236}">
                  <a16:creationId xmlns:a16="http://schemas.microsoft.com/office/drawing/2014/main" id="{97E0325D-B217-457C-A1E8-18098A89C9C6}"/>
                </a:ext>
              </a:extLst>
            </p:cNvPr>
            <p:cNvCxnSpPr>
              <a:cxnSpLocks/>
            </p:cNvCxnSpPr>
            <p:nvPr/>
          </p:nvCxnSpPr>
          <p:spPr>
            <a:xfrm>
              <a:off x="1419205" y="295233"/>
              <a:ext cx="0" cy="298686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cto de flecha 21">
              <a:extLst>
                <a:ext uri="{FF2B5EF4-FFF2-40B4-BE49-F238E27FC236}">
                  <a16:creationId xmlns:a16="http://schemas.microsoft.com/office/drawing/2014/main" id="{AB4ACC33-BBBE-4B75-BF45-32F8EAA14F81}"/>
                </a:ext>
              </a:extLst>
            </p:cNvPr>
            <p:cNvCxnSpPr/>
            <p:nvPr/>
          </p:nvCxnSpPr>
          <p:spPr>
            <a:xfrm>
              <a:off x="4895869" y="285708"/>
              <a:ext cx="0" cy="298686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Conector 5"/>
          <p:cNvSpPr/>
          <p:nvPr/>
        </p:nvSpPr>
        <p:spPr>
          <a:xfrm>
            <a:off x="5120334" y="3941774"/>
            <a:ext cx="352419" cy="298686"/>
          </a:xfrm>
          <a:prstGeom prst="flowChartConnector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FEDE8DD8-3F8D-47BD-9B3B-DE8554E6C837}"/>
              </a:ext>
            </a:extLst>
          </p:cNvPr>
          <p:cNvSpPr txBox="1"/>
          <p:nvPr/>
        </p:nvSpPr>
        <p:spPr>
          <a:xfrm>
            <a:off x="284543" y="6411268"/>
            <a:ext cx="117848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100" b="1" dirty="0"/>
              <a:t>Fuente: </a:t>
            </a:r>
            <a:r>
              <a:rPr lang="es-PE" sz="1100" dirty="0"/>
              <a:t>INEI										</a:t>
            </a:r>
            <a:r>
              <a:rPr lang="es-PE" sz="1100" b="1" dirty="0"/>
              <a:t>Elaboración: </a:t>
            </a:r>
            <a:r>
              <a:rPr lang="es-PE" sz="1100" dirty="0"/>
              <a:t>PRODUCE (OEE)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E6DE5B2-4915-4C5E-BD4B-BEA28768A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8370" y="2787021"/>
            <a:ext cx="5799955" cy="2987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160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2A25129-64AA-4A0A-A8A4-4023411551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0121" y="2063666"/>
            <a:ext cx="8306959" cy="4124901"/>
          </a:xfrm>
          <a:prstGeom prst="rect">
            <a:avLst/>
          </a:prstGeom>
        </p:spPr>
      </p:pic>
      <p:cxnSp>
        <p:nvCxnSpPr>
          <p:cNvPr id="42" name="Conector recto 41"/>
          <p:cNvCxnSpPr/>
          <p:nvPr/>
        </p:nvCxnSpPr>
        <p:spPr>
          <a:xfrm>
            <a:off x="288099" y="764088"/>
            <a:ext cx="11561523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240597" y="94573"/>
            <a:ext cx="116088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3200" b="1" dirty="0">
                <a:latin typeface="+mj-lt"/>
              </a:rPr>
              <a:t>Inflación según divisiones de consumo: </a:t>
            </a:r>
            <a:r>
              <a:rPr lang="es-PE" sz="3200" b="1" dirty="0">
                <a:solidFill>
                  <a:srgbClr val="0070C0"/>
                </a:solidFill>
                <a:latin typeface="+mj-lt"/>
              </a:rPr>
              <a:t>Febrero 2024</a:t>
            </a:r>
          </a:p>
        </p:txBody>
      </p:sp>
      <p:sp>
        <p:nvSpPr>
          <p:cNvPr id="2" name="Rectángulo 1"/>
          <p:cNvSpPr/>
          <p:nvPr/>
        </p:nvSpPr>
        <p:spPr>
          <a:xfrm>
            <a:off x="1659598" y="1655766"/>
            <a:ext cx="90347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Incidencia en el IPC de Lima Metropolitana, según Divisiones de Consumo</a:t>
            </a:r>
          </a:p>
          <a:p>
            <a:pPr algn="ctr"/>
            <a:r>
              <a:rPr lang="es-ES" sz="14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Febrero 2024</a:t>
            </a:r>
            <a:endParaRPr lang="es-PE" sz="14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40814" y="785773"/>
            <a:ext cx="11608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El aumento en la inflación mensual se atribuye principalmente a la </a:t>
            </a:r>
            <a:r>
              <a:rPr lang="es-MX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división de Alimentos y Bebidas No Alcohólicas, impactada por una ola de calor que afectó la producción de ciertos alimentos.</a:t>
            </a:r>
            <a:r>
              <a:rPr lang="es-MX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Paralelamente, se observó un incremento en la división de Alojamiento, Agua, Electricidad, Gas y Otros Combustibles, debido a mayores tarifas de agua y arbitrios.</a:t>
            </a:r>
          </a:p>
        </p:txBody>
      </p:sp>
      <p:sp>
        <p:nvSpPr>
          <p:cNvPr id="6" name="Rectángulo 5"/>
          <p:cNvSpPr/>
          <p:nvPr/>
        </p:nvSpPr>
        <p:spPr>
          <a:xfrm>
            <a:off x="2000815" y="3241738"/>
            <a:ext cx="8609846" cy="261611"/>
          </a:xfrm>
          <a:prstGeom prst="rect">
            <a:avLst/>
          </a:prstGeom>
          <a:noFill/>
          <a:ln w="28575" cap="rnd">
            <a:solidFill>
              <a:srgbClr val="C00000"/>
            </a:solidFill>
            <a:prstDash val="sysDot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B1B426E4-3C2F-4EBC-AC0A-7ADDA7217DA3}"/>
              </a:ext>
            </a:extLst>
          </p:cNvPr>
          <p:cNvSpPr txBox="1"/>
          <p:nvPr/>
        </p:nvSpPr>
        <p:spPr>
          <a:xfrm>
            <a:off x="284543" y="6411268"/>
            <a:ext cx="117848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100" b="1" dirty="0"/>
              <a:t>Fuente: </a:t>
            </a:r>
            <a:r>
              <a:rPr lang="es-PE" sz="1100" dirty="0"/>
              <a:t>INEI										</a:t>
            </a:r>
            <a:r>
              <a:rPr lang="es-PE" sz="1100" b="1" dirty="0"/>
              <a:t>Elaboración: </a:t>
            </a:r>
            <a:r>
              <a:rPr lang="es-PE" sz="1100" dirty="0"/>
              <a:t>PRODUCE (OEE)</a:t>
            </a:r>
          </a:p>
        </p:txBody>
      </p:sp>
    </p:spTree>
    <p:extLst>
      <p:ext uri="{BB962C8B-B14F-4D97-AF65-F5344CB8AC3E}">
        <p14:creationId xmlns:p14="http://schemas.microsoft.com/office/powerpoint/2010/main" val="686529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Conector recto 41"/>
          <p:cNvCxnSpPr/>
          <p:nvPr/>
        </p:nvCxnSpPr>
        <p:spPr>
          <a:xfrm>
            <a:off x="288099" y="764088"/>
            <a:ext cx="11561523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240597" y="94573"/>
            <a:ext cx="118180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+mj-lt"/>
              </a:rPr>
              <a:t>Factores que inciden en la Inflación: </a:t>
            </a:r>
            <a:r>
              <a:rPr lang="es-ES" sz="3200" b="1" dirty="0">
                <a:solidFill>
                  <a:srgbClr val="0070C0"/>
                </a:solidFill>
                <a:latin typeface="+mj-lt"/>
              </a:rPr>
              <a:t>Precio de materias primas</a:t>
            </a:r>
            <a:endParaRPr lang="es-PE" sz="32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288099" y="783020"/>
            <a:ext cx="115615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En febrero de 2024, el precio del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petróleo mostró una tendencia al alza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, mientras que </a:t>
            </a:r>
            <a:r>
              <a:rPr lang="es-MX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mantuvieron las presiones a la baja sobre los precios de otras materias primas, como el maíz, el trigo y la soya.</a:t>
            </a:r>
            <a:endParaRPr lang="es-PE" sz="1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367DD0A3-DF59-4EB7-8705-668C6443A97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4115192"/>
              </p:ext>
            </p:extLst>
          </p:nvPr>
        </p:nvGraphicFramePr>
        <p:xfrm>
          <a:off x="355918" y="1786495"/>
          <a:ext cx="3780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854B994D-B554-4363-AEC6-2195D9A4B5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0835691"/>
              </p:ext>
            </p:extLst>
          </p:nvPr>
        </p:nvGraphicFramePr>
        <p:xfrm>
          <a:off x="4233464" y="1809332"/>
          <a:ext cx="3780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Gráfico 19">
            <a:extLst>
              <a:ext uri="{FF2B5EF4-FFF2-40B4-BE49-F238E27FC236}">
                <a16:creationId xmlns:a16="http://schemas.microsoft.com/office/drawing/2014/main" id="{F30B552E-3394-4F19-AC4C-0ADCA203F3D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9809228"/>
              </p:ext>
            </p:extLst>
          </p:nvPr>
        </p:nvGraphicFramePr>
        <p:xfrm>
          <a:off x="210312" y="4228060"/>
          <a:ext cx="3925606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1" name="Gráfico 20">
            <a:extLst>
              <a:ext uri="{FF2B5EF4-FFF2-40B4-BE49-F238E27FC236}">
                <a16:creationId xmlns:a16="http://schemas.microsoft.com/office/drawing/2014/main" id="{D17C4AA2-C6A7-4756-ADA0-98E109D3A9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012270"/>
              </p:ext>
            </p:extLst>
          </p:nvPr>
        </p:nvGraphicFramePr>
        <p:xfrm>
          <a:off x="4180973" y="4335857"/>
          <a:ext cx="3780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Rectángulo 13">
            <a:extLst>
              <a:ext uri="{FF2B5EF4-FFF2-40B4-BE49-F238E27FC236}">
                <a16:creationId xmlns:a16="http://schemas.microsoft.com/office/drawing/2014/main" id="{46A20CFE-F4D9-4D1F-AACC-822EFBFCB762}"/>
              </a:ext>
            </a:extLst>
          </p:cNvPr>
          <p:cNvSpPr/>
          <p:nvPr/>
        </p:nvSpPr>
        <p:spPr>
          <a:xfrm>
            <a:off x="1464147" y="1387841"/>
            <a:ext cx="167178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200" b="1" dirty="0"/>
              <a:t>Precio del petróleo</a:t>
            </a:r>
          </a:p>
          <a:p>
            <a:pPr algn="ctr"/>
            <a:r>
              <a:rPr lang="es-MX" sz="1000" dirty="0"/>
              <a:t>(US$/bar)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09FAF248-637B-4EAE-A355-F94CC734FEEA}"/>
              </a:ext>
            </a:extLst>
          </p:cNvPr>
          <p:cNvSpPr/>
          <p:nvPr/>
        </p:nvSpPr>
        <p:spPr>
          <a:xfrm>
            <a:off x="5188246" y="1389369"/>
            <a:ext cx="167178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200" b="1" dirty="0"/>
              <a:t>Precio del trigo</a:t>
            </a:r>
          </a:p>
          <a:p>
            <a:pPr algn="ctr"/>
            <a:r>
              <a:rPr lang="es-MX" sz="1000" dirty="0"/>
              <a:t>(US$/tm)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65B7A328-4BD8-4E8A-B590-9199CDEF7C01}"/>
              </a:ext>
            </a:extLst>
          </p:cNvPr>
          <p:cNvSpPr/>
          <p:nvPr/>
        </p:nvSpPr>
        <p:spPr>
          <a:xfrm>
            <a:off x="9206342" y="1387681"/>
            <a:ext cx="167178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200" b="1" dirty="0"/>
              <a:t>Precio del maíz</a:t>
            </a:r>
          </a:p>
          <a:p>
            <a:pPr algn="ctr"/>
            <a:r>
              <a:rPr lang="es-MX" sz="1000" dirty="0"/>
              <a:t>(US$/tm)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CF283D4B-029A-45AA-8BD5-20F4261F9964}"/>
              </a:ext>
            </a:extLst>
          </p:cNvPr>
          <p:cNvSpPr/>
          <p:nvPr/>
        </p:nvSpPr>
        <p:spPr>
          <a:xfrm>
            <a:off x="1316733" y="4009832"/>
            <a:ext cx="181919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200" b="1" dirty="0"/>
              <a:t>Precio del aceite de soya</a:t>
            </a:r>
          </a:p>
          <a:p>
            <a:pPr algn="ctr"/>
            <a:r>
              <a:rPr lang="es-MX" sz="1000" dirty="0"/>
              <a:t>(US$/tm)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4694E988-84A3-456B-8685-4481DE6C4602}"/>
              </a:ext>
            </a:extLst>
          </p:cNvPr>
          <p:cNvSpPr/>
          <p:nvPr/>
        </p:nvSpPr>
        <p:spPr>
          <a:xfrm>
            <a:off x="5324632" y="4009832"/>
            <a:ext cx="181919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200" b="1" dirty="0"/>
              <a:t>Precio de la soya</a:t>
            </a:r>
          </a:p>
          <a:p>
            <a:pPr algn="ctr"/>
            <a:r>
              <a:rPr lang="es-MX" sz="1000" dirty="0"/>
              <a:t>(US$/tm)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2CBBFE7A-73EB-46E0-B83C-79D4B9AE38DD}"/>
              </a:ext>
            </a:extLst>
          </p:cNvPr>
          <p:cNvSpPr/>
          <p:nvPr/>
        </p:nvSpPr>
        <p:spPr>
          <a:xfrm>
            <a:off x="8623964" y="4575225"/>
            <a:ext cx="3178156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Los precios de las materias primas impactan en la inflación local a través de los </a:t>
            </a: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costos de producción de alimentos básicos.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Por ejemplo, </a:t>
            </a: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la carne de pollo, cuyos principales insumos son el maíz y la torta de soya,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y el aceite vegetal, donde el insumo principal es el aceite de soya, son directamente afectados por estos cambios.</a:t>
            </a:r>
            <a:endParaRPr lang="es-P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Flecha: a la derecha 1">
            <a:extLst>
              <a:ext uri="{FF2B5EF4-FFF2-40B4-BE49-F238E27FC236}">
                <a16:creationId xmlns:a16="http://schemas.microsoft.com/office/drawing/2014/main" id="{61463C47-A524-4DB7-A32D-91399FA4B098}"/>
              </a:ext>
            </a:extLst>
          </p:cNvPr>
          <p:cNvSpPr/>
          <p:nvPr/>
        </p:nvSpPr>
        <p:spPr>
          <a:xfrm>
            <a:off x="8122595" y="4575225"/>
            <a:ext cx="301557" cy="1518687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graphicFrame>
        <p:nvGraphicFramePr>
          <p:cNvPr id="18" name="Gráfico 17">
            <a:extLst>
              <a:ext uri="{FF2B5EF4-FFF2-40B4-BE49-F238E27FC236}">
                <a16:creationId xmlns:a16="http://schemas.microsoft.com/office/drawing/2014/main" id="{37DDFED6-B938-4A68-BB00-20E52A3EBA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2116985"/>
              </p:ext>
            </p:extLst>
          </p:nvPr>
        </p:nvGraphicFramePr>
        <p:xfrm>
          <a:off x="8162631" y="1743770"/>
          <a:ext cx="3780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9" name="CuadroTexto 18">
            <a:extLst>
              <a:ext uri="{FF2B5EF4-FFF2-40B4-BE49-F238E27FC236}">
                <a16:creationId xmlns:a16="http://schemas.microsoft.com/office/drawing/2014/main" id="{6BDA909E-271D-4355-BBE6-78258B028EE0}"/>
              </a:ext>
            </a:extLst>
          </p:cNvPr>
          <p:cNvSpPr txBox="1"/>
          <p:nvPr/>
        </p:nvSpPr>
        <p:spPr>
          <a:xfrm>
            <a:off x="284543" y="6411268"/>
            <a:ext cx="117848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/>
              <a:t>Nota: Cifras preliminares al 20 de febrero</a:t>
            </a:r>
            <a:br>
              <a:rPr lang="es-PE" sz="1100" b="1" dirty="0"/>
            </a:br>
            <a:r>
              <a:rPr lang="es-PE" sz="1100" b="1" dirty="0"/>
              <a:t>Fuente: </a:t>
            </a:r>
            <a:r>
              <a:rPr lang="es-PE" sz="1100" dirty="0"/>
              <a:t>BCRP										</a:t>
            </a:r>
            <a:r>
              <a:rPr lang="es-PE" sz="1100" b="1" dirty="0"/>
              <a:t>Elaboración: </a:t>
            </a:r>
            <a:r>
              <a:rPr lang="es-PE" sz="1100" dirty="0"/>
              <a:t>PRODUCE (OEE)</a:t>
            </a:r>
          </a:p>
        </p:txBody>
      </p:sp>
    </p:spTree>
    <p:extLst>
      <p:ext uri="{BB962C8B-B14F-4D97-AF65-F5344CB8AC3E}">
        <p14:creationId xmlns:p14="http://schemas.microsoft.com/office/powerpoint/2010/main" val="1884751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ángulo 22">
            <a:extLst>
              <a:ext uri="{FF2B5EF4-FFF2-40B4-BE49-F238E27FC236}">
                <a16:creationId xmlns:a16="http://schemas.microsoft.com/office/drawing/2014/main" id="{86DAC525-8021-4983-9BE9-26641587AD86}"/>
              </a:ext>
            </a:extLst>
          </p:cNvPr>
          <p:cNvSpPr/>
          <p:nvPr/>
        </p:nvSpPr>
        <p:spPr>
          <a:xfrm>
            <a:off x="291608" y="6077180"/>
            <a:ext cx="468845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/>
              <a:t>1/ Variación acumulada de la cotización internacional feb-24 / dic-23. </a:t>
            </a:r>
            <a:br>
              <a:rPr lang="es-ES" sz="800" dirty="0"/>
            </a:br>
            <a:r>
              <a:rPr lang="es-ES" sz="800" dirty="0"/>
              <a:t>2/ Variación mensual del precio de azúcar rubia a nivel nacional.</a:t>
            </a:r>
            <a:endParaRPr lang="es-PE" sz="800" dirty="0"/>
          </a:p>
        </p:txBody>
      </p:sp>
      <p:cxnSp>
        <p:nvCxnSpPr>
          <p:cNvPr id="42" name="Conector recto 41"/>
          <p:cNvCxnSpPr/>
          <p:nvPr/>
        </p:nvCxnSpPr>
        <p:spPr>
          <a:xfrm>
            <a:off x="288099" y="764088"/>
            <a:ext cx="11561523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240598" y="94573"/>
            <a:ext cx="9436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+mj-lt"/>
              </a:rPr>
              <a:t>Incidencia de la inflación en la industria</a:t>
            </a:r>
            <a:endParaRPr lang="es-PE" sz="3200" b="1" dirty="0">
              <a:latin typeface="+mj-lt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702698" y="1230430"/>
            <a:ext cx="3229626" cy="12438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es-ES" sz="11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precio mantiene tendencia bajista, lo cual beneficiaría a la </a:t>
            </a:r>
            <a:r>
              <a:rPr lang="es-ES" sz="1100" b="1" u="sng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industria de panadería y molinería</a:t>
            </a:r>
            <a:r>
              <a:rPr lang="es-ES" sz="11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como principales demandantes de trigo. Dicho grano constituye, en promedio, el </a:t>
            </a:r>
            <a:r>
              <a:rPr lang="es-ES" sz="11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53% del total de los costos de producción </a:t>
            </a:r>
            <a:r>
              <a:rPr lang="es-ES" sz="11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 representa el 84% de la oferta nacional.</a:t>
            </a:r>
            <a:endParaRPr lang="es-PE" sz="11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555932" y="2948359"/>
            <a:ext cx="3511893" cy="14425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s-ES" sz="11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Descenso que beneficiaria a la </a:t>
            </a:r>
            <a:r>
              <a:rPr lang="es-ES" sz="1100" b="1" u="sng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industria avícola</a:t>
            </a:r>
            <a:r>
              <a:rPr lang="es-ES" sz="11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donde la oferta total de maíz, </a:t>
            </a:r>
            <a:r>
              <a:rPr lang="es-ES" sz="1100" b="1" u="sng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68% es abastecida al mercado local</a:t>
            </a:r>
            <a:r>
              <a:rPr lang="es-ES" sz="11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por las importaciones. </a:t>
            </a:r>
            <a:r>
              <a:rPr lang="es-ES" sz="11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maíz constituye, en promedio, el 40% del total de los costos de producción de la industria de alimentos balanceados.</a:t>
            </a:r>
            <a:endParaRPr lang="es-PE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2" name="Picture 4" descr="Pin en Espiga de trigo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441"/>
            <a:ext cx="583217" cy="583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El Maíz Amarillo En Las Mazorcas, La Inflorescencia Masculina Y Las Hojas  Aisló El Ejemplo Del Maíz De Oro Dulce Manojo De Maíz V Stock de  ilustración - Ilustración de dorado, ingrediente:"/>
          <p:cNvPicPr>
            <a:picLocks noChangeAspect="1" noChangeArrowheads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17"/>
          <a:stretch/>
        </p:blipFill>
        <p:spPr bwMode="auto">
          <a:xfrm>
            <a:off x="88748" y="3316639"/>
            <a:ext cx="669445" cy="550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CuadroTexto 16"/>
          <p:cNvSpPr txBox="1"/>
          <p:nvPr/>
        </p:nvSpPr>
        <p:spPr>
          <a:xfrm>
            <a:off x="240598" y="926045"/>
            <a:ext cx="2071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b="1" dirty="0"/>
              <a:t>Trigo</a:t>
            </a:r>
            <a:r>
              <a:rPr lang="es-PE" dirty="0"/>
              <a:t> </a:t>
            </a:r>
            <a:r>
              <a:rPr lang="es-PE" sz="1200" dirty="0"/>
              <a:t>(Precio internacional)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110115" y="2583201"/>
            <a:ext cx="2071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b="1" dirty="0"/>
              <a:t>Maíz</a:t>
            </a:r>
            <a:r>
              <a:rPr lang="es-PE" dirty="0"/>
              <a:t> </a:t>
            </a:r>
            <a:r>
              <a:rPr lang="es-PE" sz="1200" dirty="0"/>
              <a:t>(Precio internacional)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2536165" y="917012"/>
            <a:ext cx="1802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b="1" dirty="0">
                <a:solidFill>
                  <a:srgbClr val="0070C0"/>
                </a:solidFill>
              </a:rPr>
              <a:t>- 2.1%</a:t>
            </a:r>
            <a:r>
              <a:rPr lang="es-PE" b="1" baseline="30000" dirty="0">
                <a:solidFill>
                  <a:srgbClr val="0070C0"/>
                </a:solidFill>
              </a:rPr>
              <a:t>1</a:t>
            </a:r>
            <a:r>
              <a:rPr lang="es-PE" b="1" dirty="0">
                <a:solidFill>
                  <a:srgbClr val="0070C0"/>
                </a:solidFill>
              </a:rPr>
              <a:t> </a:t>
            </a:r>
            <a:r>
              <a:rPr lang="es-PE" sz="1400" dirty="0">
                <a:solidFill>
                  <a:srgbClr val="0070C0"/>
                </a:solidFill>
              </a:rPr>
              <a:t>(feb-24</a:t>
            </a:r>
            <a:r>
              <a:rPr lang="es-PE" sz="1400" baseline="30000" dirty="0">
                <a:solidFill>
                  <a:srgbClr val="0070C0"/>
                </a:solidFill>
              </a:rPr>
              <a:t>1</a:t>
            </a:r>
            <a:r>
              <a:rPr lang="es-PE" sz="1400" dirty="0">
                <a:solidFill>
                  <a:srgbClr val="0070C0"/>
                </a:solidFill>
              </a:rPr>
              <a:t>)</a:t>
            </a:r>
          </a:p>
        </p:txBody>
      </p:sp>
      <p:sp>
        <p:nvSpPr>
          <p:cNvPr id="29" name="CuadroTexto 28"/>
          <p:cNvSpPr txBox="1"/>
          <p:nvPr/>
        </p:nvSpPr>
        <p:spPr>
          <a:xfrm>
            <a:off x="2393829" y="2587062"/>
            <a:ext cx="18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b="1" dirty="0">
                <a:solidFill>
                  <a:srgbClr val="0070C0"/>
                </a:solidFill>
              </a:rPr>
              <a:t>- 7.8%</a:t>
            </a:r>
            <a:r>
              <a:rPr lang="es-PE" b="1" baseline="30000" dirty="0">
                <a:solidFill>
                  <a:srgbClr val="0070C0"/>
                </a:solidFill>
              </a:rPr>
              <a:t>1</a:t>
            </a:r>
            <a:r>
              <a:rPr lang="es-PE" b="1" dirty="0">
                <a:solidFill>
                  <a:srgbClr val="0070C0"/>
                </a:solidFill>
              </a:rPr>
              <a:t> </a:t>
            </a:r>
            <a:r>
              <a:rPr lang="es-PE" sz="1400" dirty="0">
                <a:solidFill>
                  <a:srgbClr val="0070C0"/>
                </a:solidFill>
              </a:rPr>
              <a:t>(feb-24</a:t>
            </a:r>
            <a:r>
              <a:rPr lang="es-PE" sz="1400" baseline="30000" dirty="0">
                <a:solidFill>
                  <a:srgbClr val="0070C0"/>
                </a:solidFill>
              </a:rPr>
              <a:t>1</a:t>
            </a:r>
            <a:r>
              <a:rPr lang="es-PE" sz="1400" dirty="0">
                <a:solidFill>
                  <a:srgbClr val="0070C0"/>
                </a:solidFill>
              </a:rPr>
              <a:t>)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E75000D7-1BA3-91AA-0A0A-FB90A95BA2BA}"/>
              </a:ext>
            </a:extLst>
          </p:cNvPr>
          <p:cNvSpPr/>
          <p:nvPr/>
        </p:nvSpPr>
        <p:spPr>
          <a:xfrm>
            <a:off x="702698" y="4599428"/>
            <a:ext cx="3419406" cy="1438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es-ES" sz="11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 descenso incidiría positivamente en la </a:t>
            </a:r>
            <a:r>
              <a:rPr lang="es-ES" sz="1100" b="1" u="sng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industria de bebidas no alcohólicas (gaseosas), ya que el 37.2% de la oferta de azúcar es utilizado por esta industria</a:t>
            </a:r>
            <a:r>
              <a:rPr lang="es-ES" sz="11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De la oferta total de azúcar, el </a:t>
            </a:r>
            <a:r>
              <a:rPr lang="es-ES" sz="11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83.4% es producción nacional</a:t>
            </a:r>
            <a:r>
              <a:rPr lang="es-ES" sz="11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El azúcar constituye, en promedio, el 10% del total de los costos de producción.</a:t>
            </a:r>
            <a:endParaRPr lang="es-PE" sz="11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" name="Picture 6" descr="Azucar Rubia (saco) 25 kg - Mikkeli">
            <a:extLst>
              <a:ext uri="{FF2B5EF4-FFF2-40B4-BE49-F238E27FC236}">
                <a16:creationId xmlns:a16="http://schemas.microsoft.com/office/drawing/2014/main" id="{E48881F7-DE7F-BC9B-05CA-71F95E5A79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15" y="4957485"/>
            <a:ext cx="620619" cy="412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CuadroTexto 30">
            <a:extLst>
              <a:ext uri="{FF2B5EF4-FFF2-40B4-BE49-F238E27FC236}">
                <a16:creationId xmlns:a16="http://schemas.microsoft.com/office/drawing/2014/main" id="{EB0583E6-842A-E18B-4C26-D0FEEB245BBC}"/>
              </a:ext>
            </a:extLst>
          </p:cNvPr>
          <p:cNvSpPr txBox="1"/>
          <p:nvPr/>
        </p:nvSpPr>
        <p:spPr>
          <a:xfrm>
            <a:off x="240598" y="4307754"/>
            <a:ext cx="2071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b="1" dirty="0"/>
              <a:t>Azúcar</a:t>
            </a:r>
            <a:r>
              <a:rPr lang="es-PE" dirty="0"/>
              <a:t> </a:t>
            </a:r>
            <a:r>
              <a:rPr lang="es-PE" sz="1050" dirty="0"/>
              <a:t>(Precio nacional - IPC)</a:t>
            </a:r>
            <a:endParaRPr lang="es-PE" sz="1200" dirty="0"/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E4D857D9-C21D-98F5-9FCE-BD64663E86FD}"/>
              </a:ext>
            </a:extLst>
          </p:cNvPr>
          <p:cNvSpPr txBox="1"/>
          <p:nvPr/>
        </p:nvSpPr>
        <p:spPr>
          <a:xfrm>
            <a:off x="2393829" y="4322376"/>
            <a:ext cx="1802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b="1" dirty="0">
                <a:solidFill>
                  <a:srgbClr val="0070C0"/>
                </a:solidFill>
              </a:rPr>
              <a:t>- 0.2%</a:t>
            </a:r>
            <a:r>
              <a:rPr lang="es-PE" b="1" baseline="30000" dirty="0">
                <a:solidFill>
                  <a:srgbClr val="0070C0"/>
                </a:solidFill>
              </a:rPr>
              <a:t>2</a:t>
            </a:r>
            <a:r>
              <a:rPr lang="es-PE" b="1" dirty="0">
                <a:solidFill>
                  <a:srgbClr val="0070C0"/>
                </a:solidFill>
              </a:rPr>
              <a:t> </a:t>
            </a:r>
            <a:r>
              <a:rPr lang="es-PE" sz="1400" dirty="0">
                <a:solidFill>
                  <a:srgbClr val="0070C0"/>
                </a:solidFill>
              </a:rPr>
              <a:t>(feb-24</a:t>
            </a:r>
            <a:r>
              <a:rPr lang="es-PE" sz="1400" baseline="30000" dirty="0">
                <a:solidFill>
                  <a:srgbClr val="0070C0"/>
                </a:solidFill>
              </a:rPr>
              <a:t>2</a:t>
            </a:r>
            <a:r>
              <a:rPr lang="es-PE" sz="1400" dirty="0">
                <a:solidFill>
                  <a:srgbClr val="0070C0"/>
                </a:solidFill>
              </a:rPr>
              <a:t>)</a:t>
            </a:r>
          </a:p>
        </p:txBody>
      </p:sp>
      <p:sp>
        <p:nvSpPr>
          <p:cNvPr id="28" name="Flecha arriba 25">
            <a:extLst>
              <a:ext uri="{FF2B5EF4-FFF2-40B4-BE49-F238E27FC236}">
                <a16:creationId xmlns:a16="http://schemas.microsoft.com/office/drawing/2014/main" id="{1A2AD2C8-E5F2-4B70-99F6-B5A903B91FE7}"/>
              </a:ext>
            </a:extLst>
          </p:cNvPr>
          <p:cNvSpPr/>
          <p:nvPr/>
        </p:nvSpPr>
        <p:spPr>
          <a:xfrm flipV="1">
            <a:off x="2396676" y="1003809"/>
            <a:ext cx="163902" cy="189781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25" name="Flecha arriba 25">
            <a:extLst>
              <a:ext uri="{FF2B5EF4-FFF2-40B4-BE49-F238E27FC236}">
                <a16:creationId xmlns:a16="http://schemas.microsoft.com/office/drawing/2014/main" id="{ED407795-5EA3-45EF-9B7C-4E87700A11A0}"/>
              </a:ext>
            </a:extLst>
          </p:cNvPr>
          <p:cNvSpPr/>
          <p:nvPr/>
        </p:nvSpPr>
        <p:spPr>
          <a:xfrm flipV="1">
            <a:off x="2253081" y="2672154"/>
            <a:ext cx="163902" cy="189781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9DE06B0D-9B10-4E1E-94CE-B3D20238D1EC}"/>
              </a:ext>
            </a:extLst>
          </p:cNvPr>
          <p:cNvSpPr txBox="1"/>
          <p:nvPr/>
        </p:nvSpPr>
        <p:spPr>
          <a:xfrm>
            <a:off x="284543" y="6411268"/>
            <a:ext cx="117848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/>
              <a:t>Nota: (*) Cifras preliminares al 20 de febrero</a:t>
            </a:r>
            <a:br>
              <a:rPr lang="es-PE" sz="1100" b="1" dirty="0"/>
            </a:br>
            <a:r>
              <a:rPr lang="es-PE" sz="1100" b="1" dirty="0"/>
              <a:t>Fuente: </a:t>
            </a:r>
            <a:r>
              <a:rPr lang="es-PE" sz="1100" dirty="0"/>
              <a:t>BCRP										</a:t>
            </a:r>
            <a:r>
              <a:rPr lang="es-PE" sz="1100" b="1" dirty="0"/>
              <a:t>Elaboración: </a:t>
            </a:r>
            <a:r>
              <a:rPr lang="es-PE" sz="1100" dirty="0"/>
              <a:t>PRODUCE (OEE)</a:t>
            </a:r>
          </a:p>
        </p:txBody>
      </p:sp>
      <p:grpSp>
        <p:nvGrpSpPr>
          <p:cNvPr id="32" name="Grupo 31">
            <a:extLst>
              <a:ext uri="{FF2B5EF4-FFF2-40B4-BE49-F238E27FC236}">
                <a16:creationId xmlns:a16="http://schemas.microsoft.com/office/drawing/2014/main" id="{4B83B855-400D-40E5-879B-121BD3E0FC06}"/>
              </a:ext>
            </a:extLst>
          </p:cNvPr>
          <p:cNvGrpSpPr/>
          <p:nvPr/>
        </p:nvGrpSpPr>
        <p:grpSpPr>
          <a:xfrm>
            <a:off x="4629565" y="1906444"/>
            <a:ext cx="6859737" cy="2986575"/>
            <a:chOff x="4629565" y="1906444"/>
            <a:chExt cx="6859737" cy="2986575"/>
          </a:xfrm>
        </p:grpSpPr>
        <p:graphicFrame>
          <p:nvGraphicFramePr>
            <p:cNvPr id="37" name="Gráfico 36">
              <a:extLst>
                <a:ext uri="{FF2B5EF4-FFF2-40B4-BE49-F238E27FC236}">
                  <a16:creationId xmlns:a16="http://schemas.microsoft.com/office/drawing/2014/main" id="{916E9E5B-55F8-4F69-BF19-236685368F44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589724949"/>
                </p:ext>
              </p:extLst>
            </p:nvPr>
          </p:nvGraphicFramePr>
          <p:xfrm>
            <a:off x="4629565" y="1906444"/>
            <a:ext cx="3214984" cy="297622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aphicFrame>
          <p:nvGraphicFramePr>
            <p:cNvPr id="38" name="Gráfico 37">
              <a:extLst>
                <a:ext uri="{FF2B5EF4-FFF2-40B4-BE49-F238E27FC236}">
                  <a16:creationId xmlns:a16="http://schemas.microsoft.com/office/drawing/2014/main" id="{0BC0828B-FF4D-4A79-B39E-B8DF5098C1EB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022137033"/>
                </p:ext>
              </p:extLst>
            </p:nvPr>
          </p:nvGraphicFramePr>
          <p:xfrm>
            <a:off x="7961750" y="1910197"/>
            <a:ext cx="3527552" cy="298282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</p:grpSp>
      <p:sp>
        <p:nvSpPr>
          <p:cNvPr id="34" name="Flecha arriba 25">
            <a:extLst>
              <a:ext uri="{FF2B5EF4-FFF2-40B4-BE49-F238E27FC236}">
                <a16:creationId xmlns:a16="http://schemas.microsoft.com/office/drawing/2014/main" id="{93089B50-C9C0-4F45-A6EA-16AA0EE879BD}"/>
              </a:ext>
            </a:extLst>
          </p:cNvPr>
          <p:cNvSpPr/>
          <p:nvPr/>
        </p:nvSpPr>
        <p:spPr>
          <a:xfrm flipV="1">
            <a:off x="2276628" y="4412151"/>
            <a:ext cx="163902" cy="189781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054365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Conector recto 41"/>
          <p:cNvCxnSpPr/>
          <p:nvPr/>
        </p:nvCxnSpPr>
        <p:spPr>
          <a:xfrm>
            <a:off x="288099" y="764088"/>
            <a:ext cx="11561523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240598" y="94573"/>
            <a:ext cx="9436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+mj-lt"/>
              </a:rPr>
              <a:t>Incidencia en el consumo de los hogares</a:t>
            </a:r>
            <a:endParaRPr lang="es-PE" sz="3200" b="1" dirty="0">
              <a:latin typeface="+mj-lt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2323781" y="901078"/>
            <a:ext cx="7003228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PE"/>
            </a:defPPr>
            <a:lvl1pPr algn="ctr"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PE" dirty="0"/>
              <a:t>Variación del consumo de los hogares por incremento del precio de los productos, por segmento económico.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869575" y="4437440"/>
            <a:ext cx="10603557" cy="184665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PE"/>
            </a:defPPr>
            <a:lvl1pPr algn="just">
              <a:defRPr sz="1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es-MX" sz="1600" b="0" dirty="0"/>
              <a:t>Estos cálculos describen </a:t>
            </a:r>
            <a:r>
              <a:rPr lang="es-MX" sz="1600" dirty="0">
                <a:solidFill>
                  <a:srgbClr val="0070C0"/>
                </a:solidFill>
              </a:rPr>
              <a:t>el impacto estimado en el consumo de algunos productos específicos ante un aumento en sus precios debido al alza en los insumos.</a:t>
            </a:r>
            <a:endParaRPr lang="es-ES" sz="1600" dirty="0">
              <a:solidFill>
                <a:srgbClr val="0070C0"/>
              </a:solidFill>
            </a:endParaRPr>
          </a:p>
          <a:p>
            <a:pPr marL="171450" lvl="0" indent="-171450">
              <a:buFont typeface="Wingdings" panose="05000000000000000000" pitchFamily="2" charset="2"/>
              <a:buChar char="§"/>
            </a:pPr>
            <a:endParaRPr lang="es-ES" b="0" dirty="0"/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s-MX" sz="1400" b="1" dirty="0"/>
              <a:t>Se estima que un aumento del 0.58% en el precio del pan, un 3.20% en el precio de la leche, un 12.80% en el precio del huevo y un 1.50% en el precio del gas, disminuiría el consumo de estos productos en -0.4%, -4.3%, -12.5% y 1.46%, respectivamente.</a:t>
            </a:r>
          </a:p>
          <a:p>
            <a:pPr marL="628650" lvl="1" indent="-171450">
              <a:buFont typeface="Wingdings" panose="05000000000000000000" pitchFamily="2" charset="2"/>
              <a:buChar char="§"/>
            </a:pPr>
            <a:endParaRPr lang="es-PE" sz="1400" b="1" dirty="0"/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s-MX" sz="1400" b="1" dirty="0"/>
              <a:t>Los segmentos económicos más afectados serían el D y E ante el incremento del precio del pan, leche y gas, mientras que ante el aumento del precio del huevo, los segmentos más afectados serían el B y C, seguidos del segmento D y E.</a:t>
            </a:r>
            <a:endParaRPr lang="es-PE" sz="1400" dirty="0"/>
          </a:p>
        </p:txBody>
      </p:sp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575427"/>
              </p:ext>
            </p:extLst>
          </p:nvPr>
        </p:nvGraphicFramePr>
        <p:xfrm>
          <a:off x="617426" y="1819702"/>
          <a:ext cx="3221328" cy="2218273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28754">
                  <a:extLst>
                    <a:ext uri="{9D8B030D-6E8A-4147-A177-3AD203B41FA5}">
                      <a16:colId xmlns:a16="http://schemas.microsoft.com/office/drawing/2014/main" val="1315222837"/>
                    </a:ext>
                  </a:extLst>
                </a:gridCol>
                <a:gridCol w="996287">
                  <a:extLst>
                    <a:ext uri="{9D8B030D-6E8A-4147-A177-3AD203B41FA5}">
                      <a16:colId xmlns:a16="http://schemas.microsoft.com/office/drawing/2014/main" val="165822765"/>
                    </a:ext>
                  </a:extLst>
                </a:gridCol>
                <a:gridCol w="996287">
                  <a:extLst>
                    <a:ext uri="{9D8B030D-6E8A-4147-A177-3AD203B41FA5}">
                      <a16:colId xmlns:a16="http://schemas.microsoft.com/office/drawing/2014/main" val="2877504208"/>
                    </a:ext>
                  </a:extLst>
                </a:gridCol>
              </a:tblGrid>
              <a:tr h="950689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u="none" strike="noStrike" dirty="0">
                          <a:effectLst/>
                        </a:rPr>
                        <a:t>Productos</a:t>
                      </a:r>
                      <a:endParaRPr lang="es-P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u="none" strike="noStrike" dirty="0">
                          <a:effectLst/>
                        </a:rPr>
                        <a:t>IPC Var. %</a:t>
                      </a:r>
                      <a:endParaRPr lang="es-P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u="none" strike="noStrike" dirty="0">
                          <a:effectLst/>
                        </a:rPr>
                        <a:t>Caída de consumo (%)</a:t>
                      </a:r>
                      <a:endParaRPr lang="es-P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77170764"/>
                  </a:ext>
                </a:extLst>
              </a:tr>
              <a:tr h="316896">
                <a:tc>
                  <a:txBody>
                    <a:bodyPr/>
                    <a:lstStyle/>
                    <a:p>
                      <a:pPr algn="ctr" fontAlgn="t"/>
                      <a:r>
                        <a:rPr lang="es-PE" sz="1200" u="none" strike="noStrike" dirty="0">
                          <a:effectLst/>
                        </a:rPr>
                        <a:t>Pan</a:t>
                      </a:r>
                      <a:endParaRPr lang="es-P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PE" sz="1200" u="none" strike="noStrike" dirty="0">
                          <a:effectLst/>
                        </a:rPr>
                        <a:t>0.58%</a:t>
                      </a:r>
                      <a:endParaRPr lang="es-P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PE" sz="1200" u="none" strike="noStrike" dirty="0">
                          <a:effectLst/>
                        </a:rPr>
                        <a:t>-0.4%</a:t>
                      </a:r>
                      <a:endParaRPr lang="es-P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237474889"/>
                  </a:ext>
                </a:extLst>
              </a:tr>
              <a:tr h="316896">
                <a:tc>
                  <a:txBody>
                    <a:bodyPr/>
                    <a:lstStyle/>
                    <a:p>
                      <a:pPr algn="ctr" fontAlgn="t"/>
                      <a:r>
                        <a:rPr lang="es-PE" sz="1200" u="none" strike="noStrike" dirty="0">
                          <a:effectLst/>
                        </a:rPr>
                        <a:t>Leche</a:t>
                      </a:r>
                      <a:endParaRPr lang="es-P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PE" sz="1200" u="none" strike="noStrike" dirty="0">
                          <a:effectLst/>
                        </a:rPr>
                        <a:t>3.20%</a:t>
                      </a:r>
                      <a:endParaRPr lang="es-P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PE" sz="1200" u="none" strike="noStrike" dirty="0">
                          <a:effectLst/>
                        </a:rPr>
                        <a:t>-4.3%</a:t>
                      </a:r>
                      <a:endParaRPr lang="es-P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342818984"/>
                  </a:ext>
                </a:extLst>
              </a:tr>
              <a:tr h="316896">
                <a:tc>
                  <a:txBody>
                    <a:bodyPr/>
                    <a:lstStyle/>
                    <a:p>
                      <a:pPr algn="ctr" fontAlgn="t"/>
                      <a:r>
                        <a:rPr lang="es-PE" sz="1200" u="none" strike="noStrike" dirty="0">
                          <a:effectLst/>
                        </a:rPr>
                        <a:t>Huevo</a:t>
                      </a:r>
                      <a:endParaRPr lang="es-P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PE" sz="1200" u="none" strike="noStrike" dirty="0">
                          <a:effectLst/>
                        </a:rPr>
                        <a:t>12.80%</a:t>
                      </a:r>
                      <a:endParaRPr lang="es-P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PE" sz="1200" u="none" strike="noStrike" dirty="0">
                          <a:effectLst/>
                        </a:rPr>
                        <a:t>-12.5%</a:t>
                      </a:r>
                      <a:endParaRPr lang="es-P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188018186"/>
                  </a:ext>
                </a:extLst>
              </a:tr>
              <a:tr h="316896">
                <a:tc>
                  <a:txBody>
                    <a:bodyPr/>
                    <a:lstStyle/>
                    <a:p>
                      <a:pPr algn="ctr" fontAlgn="t"/>
                      <a:r>
                        <a:rPr lang="es-PE" sz="1200" u="none" strike="noStrike" dirty="0">
                          <a:effectLst/>
                        </a:rPr>
                        <a:t>Gas doméstico</a:t>
                      </a:r>
                      <a:endParaRPr lang="es-P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PE" sz="1200" u="none" strike="noStrike" dirty="0">
                          <a:effectLst/>
                        </a:rPr>
                        <a:t>1.50%</a:t>
                      </a:r>
                      <a:endParaRPr lang="es-P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PE" sz="1200" u="none" strike="noStrike" dirty="0">
                          <a:effectLst/>
                        </a:rPr>
                        <a:t>-1.46%</a:t>
                      </a:r>
                      <a:endParaRPr lang="es-P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792413788"/>
                  </a:ext>
                </a:extLst>
              </a:tr>
            </a:tbl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3289782"/>
              </p:ext>
            </p:extLst>
          </p:nvPr>
        </p:nvGraphicFramePr>
        <p:xfrm>
          <a:off x="4073236" y="1729575"/>
          <a:ext cx="7649574" cy="2447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CuadroTexto 11">
            <a:extLst>
              <a:ext uri="{FF2B5EF4-FFF2-40B4-BE49-F238E27FC236}">
                <a16:creationId xmlns:a16="http://schemas.microsoft.com/office/drawing/2014/main" id="{DFC02DA6-4CFF-490D-9682-FE693491A648}"/>
              </a:ext>
            </a:extLst>
          </p:cNvPr>
          <p:cNvSpPr txBox="1"/>
          <p:nvPr/>
        </p:nvSpPr>
        <p:spPr>
          <a:xfrm>
            <a:off x="284543" y="6411268"/>
            <a:ext cx="117848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100" b="1" dirty="0"/>
              <a:t>Fuente: </a:t>
            </a:r>
            <a:r>
              <a:rPr lang="es-PE" sz="1100" dirty="0"/>
              <a:t>INEI										</a:t>
            </a:r>
            <a:r>
              <a:rPr lang="es-PE" sz="1100" b="1" dirty="0"/>
              <a:t>Elaboración: </a:t>
            </a:r>
            <a:r>
              <a:rPr lang="es-PE" sz="1100" dirty="0"/>
              <a:t>PRODUCE (OEE)</a:t>
            </a:r>
          </a:p>
        </p:txBody>
      </p:sp>
    </p:spTree>
    <p:extLst>
      <p:ext uri="{BB962C8B-B14F-4D97-AF65-F5344CB8AC3E}">
        <p14:creationId xmlns:p14="http://schemas.microsoft.com/office/powerpoint/2010/main" val="2950280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Conector recto 41"/>
          <p:cNvCxnSpPr/>
          <p:nvPr/>
        </p:nvCxnSpPr>
        <p:spPr>
          <a:xfrm>
            <a:off x="288099" y="764088"/>
            <a:ext cx="11561523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240598" y="94573"/>
            <a:ext cx="9436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+mj-lt"/>
              </a:rPr>
              <a:t>Incidencia de la inflación en el Sector Pesca</a:t>
            </a:r>
            <a:endParaRPr lang="es-PE" sz="3200" b="1" dirty="0">
              <a:latin typeface="+mj-lt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288100" y="773647"/>
            <a:ext cx="1156152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En febrero de 2024,</a:t>
            </a:r>
            <a:r>
              <a:rPr lang="es-MX" sz="16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Índice de Precios al Consumidor (IPC) de Lima Metropolitana para pescados y mariscos registró una tasa de 5.7%.</a:t>
            </a:r>
            <a:r>
              <a:rPr lang="es-MX" sz="16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Esta variación se debió principalmente al alza de precios en especies como el jurel (+25.9%), la merluza (+23.7%) y la caballa (+10.2%), asociado al menor ingreso de estas especies a los mercados de la capital. A nivel anual, se observó un incremento del 6.9%, contrastando con el -4.0% registrado en enero, tras siete meses de resultados negativos.</a:t>
            </a:r>
            <a:endParaRPr lang="es-P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FCD7276-0761-4718-8F09-72B52EDCC360}"/>
              </a:ext>
            </a:extLst>
          </p:cNvPr>
          <p:cNvGrpSpPr/>
          <p:nvPr/>
        </p:nvGrpSpPr>
        <p:grpSpPr>
          <a:xfrm>
            <a:off x="1472184" y="2802125"/>
            <a:ext cx="4333350" cy="493906"/>
            <a:chOff x="1409701" y="100013"/>
            <a:chExt cx="3499175" cy="493906"/>
          </a:xfrm>
        </p:grpSpPr>
        <p:sp>
          <p:nvSpPr>
            <p:cNvPr id="9" name="CuadroTexto 1">
              <a:extLst>
                <a:ext uri="{FF2B5EF4-FFF2-40B4-BE49-F238E27FC236}">
                  <a16:creationId xmlns:a16="http://schemas.microsoft.com/office/drawing/2014/main" id="{5043F7CD-A2E6-45B6-9F44-0C038F9CE70E}"/>
                </a:ext>
              </a:extLst>
            </p:cNvPr>
            <p:cNvSpPr txBox="1"/>
            <p:nvPr/>
          </p:nvSpPr>
          <p:spPr>
            <a:xfrm>
              <a:off x="1409701" y="100013"/>
              <a:ext cx="3499175" cy="166856"/>
            </a:xfrm>
            <a:prstGeom prst="rect">
              <a:avLst/>
            </a:prstGeom>
            <a:ln>
              <a:solidFill>
                <a:srgbClr val="C00000"/>
              </a:solidFill>
              <a:prstDash val="sysDash"/>
            </a:ln>
          </p:spPr>
          <p:txBody>
            <a:bodyPr wrap="square" rtlCol="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Variación % Anual:</a:t>
              </a:r>
              <a:r>
                <a:rPr lang="es-PE" sz="10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+6.9</a:t>
              </a:r>
            </a:p>
          </p:txBody>
        </p:sp>
        <p:cxnSp>
          <p:nvCxnSpPr>
            <p:cNvPr id="10" name="Conector recto de flecha 9">
              <a:extLst>
                <a:ext uri="{FF2B5EF4-FFF2-40B4-BE49-F238E27FC236}">
                  <a16:creationId xmlns:a16="http://schemas.microsoft.com/office/drawing/2014/main" id="{97E0325D-B217-457C-A1E8-18098A89C9C6}"/>
                </a:ext>
              </a:extLst>
            </p:cNvPr>
            <p:cNvCxnSpPr/>
            <p:nvPr/>
          </p:nvCxnSpPr>
          <p:spPr>
            <a:xfrm>
              <a:off x="1419205" y="295233"/>
              <a:ext cx="0" cy="298686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cto de flecha 10">
              <a:extLst>
                <a:ext uri="{FF2B5EF4-FFF2-40B4-BE49-F238E27FC236}">
                  <a16:creationId xmlns:a16="http://schemas.microsoft.com/office/drawing/2014/main" id="{AB4ACC33-BBBE-4B75-BF45-32F8EAA14F81}"/>
                </a:ext>
              </a:extLst>
            </p:cNvPr>
            <p:cNvCxnSpPr/>
            <p:nvPr/>
          </p:nvCxnSpPr>
          <p:spPr>
            <a:xfrm>
              <a:off x="4895869" y="285708"/>
              <a:ext cx="0" cy="298686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Rectángulo 4">
            <a:extLst>
              <a:ext uri="{FF2B5EF4-FFF2-40B4-BE49-F238E27FC236}">
                <a16:creationId xmlns:a16="http://schemas.microsoft.com/office/drawing/2014/main" id="{1768C3E7-2032-AE47-347B-3A6DEC946EE7}"/>
              </a:ext>
            </a:extLst>
          </p:cNvPr>
          <p:cNvSpPr/>
          <p:nvPr/>
        </p:nvSpPr>
        <p:spPr>
          <a:xfrm>
            <a:off x="1130019" y="2073762"/>
            <a:ext cx="4537494" cy="49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Inflación mensual de Pescados y Mariscos de Lima Metropolitana, 2022 - 2024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29986534-415B-4A02-A510-4B8839010B87}"/>
              </a:ext>
            </a:extLst>
          </p:cNvPr>
          <p:cNvSpPr/>
          <p:nvPr/>
        </p:nvSpPr>
        <p:spPr>
          <a:xfrm>
            <a:off x="7138919" y="2073761"/>
            <a:ext cx="4537494" cy="49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Inflación mensual y anual de Pescados y Mariscos de Lima Metropolitana, según principales rubros 2022 - 2024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AEF42055-4F0F-4733-9C11-98C2C7DA5ED0}"/>
              </a:ext>
            </a:extLst>
          </p:cNvPr>
          <p:cNvSpPr txBox="1"/>
          <p:nvPr/>
        </p:nvSpPr>
        <p:spPr>
          <a:xfrm>
            <a:off x="284543" y="6411268"/>
            <a:ext cx="117848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100" b="1" dirty="0"/>
              <a:t>Fuente: </a:t>
            </a:r>
            <a:r>
              <a:rPr lang="es-PE" sz="1100" dirty="0"/>
              <a:t>INEI										</a:t>
            </a:r>
            <a:r>
              <a:rPr lang="es-PE" sz="1100" b="1" dirty="0"/>
              <a:t>Elaboración: </a:t>
            </a:r>
            <a:r>
              <a:rPr lang="es-PE" sz="1100" dirty="0"/>
              <a:t>PRODUCE (OEE)</a:t>
            </a:r>
          </a:p>
        </p:txBody>
      </p:sp>
      <p:grpSp>
        <p:nvGrpSpPr>
          <p:cNvPr id="53" name="Grupo 52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pSpPr/>
          <p:nvPr/>
        </p:nvGrpSpPr>
        <p:grpSpPr>
          <a:xfrm>
            <a:off x="7138919" y="2802125"/>
            <a:ext cx="5011831" cy="2370494"/>
            <a:chOff x="0" y="0"/>
            <a:chExt cx="5047131" cy="2232213"/>
          </a:xfrm>
        </p:grpSpPr>
        <p:grpSp>
          <p:nvGrpSpPr>
            <p:cNvPr id="54" name="Grupo 53">
              <a:extLst>
                <a:ext uri="{FF2B5EF4-FFF2-40B4-BE49-F238E27FC236}">
                  <a16:creationId xmlns:a16="http://schemas.microsoft.com/office/drawing/2014/main" id="{00000000-0008-0000-0500-000003000000}"/>
                </a:ext>
              </a:extLst>
            </p:cNvPr>
            <p:cNvGrpSpPr/>
            <p:nvPr/>
          </p:nvGrpSpPr>
          <p:grpSpPr>
            <a:xfrm>
              <a:off x="0" y="484095"/>
              <a:ext cx="4588992" cy="1748118"/>
              <a:chOff x="0" y="484095"/>
              <a:chExt cx="4588992" cy="1748118"/>
            </a:xfrm>
          </p:grpSpPr>
          <p:graphicFrame>
            <p:nvGraphicFramePr>
              <p:cNvPr id="57" name="Gráfico 56">
                <a:extLst>
                  <a:ext uri="{FF2B5EF4-FFF2-40B4-BE49-F238E27FC236}">
                    <a16:creationId xmlns:a16="http://schemas.microsoft.com/office/drawing/2014/main" id="{00000000-0008-0000-0500-000006000000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124032771"/>
                  </p:ext>
                </p:extLst>
              </p:nvPr>
            </p:nvGraphicFramePr>
            <p:xfrm>
              <a:off x="0" y="484095"/>
              <a:ext cx="3576917" cy="174811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cxnSp>
            <p:nvCxnSpPr>
              <p:cNvPr id="58" name="Conector recto 57">
                <a:extLst>
                  <a:ext uri="{FF2B5EF4-FFF2-40B4-BE49-F238E27FC236}">
                    <a16:creationId xmlns:a16="http://schemas.microsoft.com/office/drawing/2014/main" id="{00000000-0008-0000-0500-000007000000}"/>
                  </a:ext>
                </a:extLst>
              </p:cNvPr>
              <p:cNvCxnSpPr/>
              <p:nvPr/>
            </p:nvCxnSpPr>
            <p:spPr>
              <a:xfrm>
                <a:off x="3769189" y="654424"/>
                <a:ext cx="0" cy="1476000"/>
              </a:xfrm>
              <a:prstGeom prst="lin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9" name="Grupo 58">
                <a:extLst>
                  <a:ext uri="{FF2B5EF4-FFF2-40B4-BE49-F238E27FC236}">
                    <a16:creationId xmlns:a16="http://schemas.microsoft.com/office/drawing/2014/main" id="{00000000-0008-0000-0500-000008000000}"/>
                  </a:ext>
                </a:extLst>
              </p:cNvPr>
              <p:cNvGrpSpPr/>
              <p:nvPr/>
            </p:nvGrpSpPr>
            <p:grpSpPr>
              <a:xfrm>
                <a:off x="3846309" y="645460"/>
                <a:ext cx="733098" cy="313765"/>
                <a:chOff x="3846309" y="645460"/>
                <a:chExt cx="733098" cy="313765"/>
              </a:xfrm>
            </p:grpSpPr>
            <p:sp>
              <p:nvSpPr>
                <p:cNvPr id="69" name="Elipse 68">
                  <a:extLst>
                    <a:ext uri="{FF2B5EF4-FFF2-40B4-BE49-F238E27FC236}">
                      <a16:creationId xmlns:a16="http://schemas.microsoft.com/office/drawing/2014/main" id="{00000000-0008-0000-0500-000012000000}"/>
                    </a:ext>
                  </a:extLst>
                </p:cNvPr>
                <p:cNvSpPr/>
                <p:nvPr/>
              </p:nvSpPr>
              <p:spPr>
                <a:xfrm>
                  <a:off x="3846309" y="645460"/>
                  <a:ext cx="612000" cy="313765"/>
                </a:xfrm>
                <a:prstGeom prst="ellips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lang="es-419" sz="1100" b="1"/>
                </a:p>
              </p:txBody>
            </p:sp>
            <p:sp>
              <p:nvSpPr>
                <p:cNvPr id="70" name="CuadroTexto 18">
                  <a:extLst>
                    <a:ext uri="{FF2B5EF4-FFF2-40B4-BE49-F238E27FC236}">
                      <a16:creationId xmlns:a16="http://schemas.microsoft.com/office/drawing/2014/main" id="{00000000-0008-0000-0500-000013000000}"/>
                    </a:ext>
                  </a:extLst>
                </p:cNvPr>
                <p:cNvSpPr txBox="1"/>
                <p:nvPr/>
              </p:nvSpPr>
              <p:spPr>
                <a:xfrm>
                  <a:off x="3951877" y="681318"/>
                  <a:ext cx="627530" cy="242047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US" sz="1100" b="1" i="0" u="none" strike="noStrike" dirty="0">
                      <a:solidFill>
                        <a:srgbClr val="000000"/>
                      </a:solidFill>
                      <a:latin typeface="+mn-lt"/>
                      <a:cs typeface="Calibri"/>
                    </a:rPr>
                    <a:t>6.9</a:t>
                  </a:r>
                  <a:endParaRPr lang="es-419" sz="1100" b="1" dirty="0">
                    <a:latin typeface="+mn-lt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00000000-0008-0000-0500-000009000000}"/>
                  </a:ext>
                </a:extLst>
              </p:cNvPr>
              <p:cNvGrpSpPr/>
              <p:nvPr/>
            </p:nvGrpSpPr>
            <p:grpSpPr>
              <a:xfrm>
                <a:off x="3882166" y="1039907"/>
                <a:ext cx="656226" cy="313765"/>
                <a:chOff x="3882166" y="1039907"/>
                <a:chExt cx="656226" cy="313765"/>
              </a:xfrm>
            </p:grpSpPr>
            <p:sp>
              <p:nvSpPr>
                <p:cNvPr id="67" name="Elipse 66">
                  <a:extLst>
                    <a:ext uri="{FF2B5EF4-FFF2-40B4-BE49-F238E27FC236}">
                      <a16:creationId xmlns:a16="http://schemas.microsoft.com/office/drawing/2014/main" id="{00000000-0008-0000-0500-000010000000}"/>
                    </a:ext>
                  </a:extLst>
                </p:cNvPr>
                <p:cNvSpPr/>
                <p:nvPr/>
              </p:nvSpPr>
              <p:spPr>
                <a:xfrm>
                  <a:off x="3882166" y="1039907"/>
                  <a:ext cx="612000" cy="313765"/>
                </a:xfrm>
                <a:prstGeom prst="ellips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lang="es-419" sz="1100"/>
                </a:p>
              </p:txBody>
            </p:sp>
            <p:sp>
              <p:nvSpPr>
                <p:cNvPr id="68" name="CuadroTexto 16">
                  <a:extLst>
                    <a:ext uri="{FF2B5EF4-FFF2-40B4-BE49-F238E27FC236}">
                      <a16:creationId xmlns:a16="http://schemas.microsoft.com/office/drawing/2014/main" id="{00000000-0008-0000-0500-000011000000}"/>
                    </a:ext>
                  </a:extLst>
                </p:cNvPr>
                <p:cNvSpPr txBox="1"/>
                <p:nvPr/>
              </p:nvSpPr>
              <p:spPr>
                <a:xfrm>
                  <a:off x="3910862" y="1075765"/>
                  <a:ext cx="627530" cy="242047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US" sz="1100" b="1" i="0" u="none" strike="noStrike" dirty="0">
                      <a:solidFill>
                        <a:srgbClr val="000000"/>
                      </a:solidFill>
                      <a:latin typeface="+mn-lt"/>
                      <a:cs typeface="Calibri"/>
                    </a:rPr>
                    <a:t>11.7</a:t>
                  </a:r>
                  <a:endParaRPr lang="es-419" sz="1100" b="1" dirty="0">
                    <a:latin typeface="+mn-lt"/>
                  </a:endParaRPr>
                </a:p>
              </p:txBody>
            </p:sp>
          </p:grpSp>
          <p:grpSp>
            <p:nvGrpSpPr>
              <p:cNvPr id="61" name="Grupo 60">
                <a:extLst>
                  <a:ext uri="{FF2B5EF4-FFF2-40B4-BE49-F238E27FC236}">
                    <a16:creationId xmlns:a16="http://schemas.microsoft.com/office/drawing/2014/main" id="{00000000-0008-0000-0500-00000A000000}"/>
                  </a:ext>
                </a:extLst>
              </p:cNvPr>
              <p:cNvGrpSpPr/>
              <p:nvPr/>
            </p:nvGrpSpPr>
            <p:grpSpPr>
              <a:xfrm>
                <a:off x="3855273" y="1416425"/>
                <a:ext cx="733719" cy="313765"/>
                <a:chOff x="3855273" y="1416425"/>
                <a:chExt cx="733719" cy="313765"/>
              </a:xfrm>
            </p:grpSpPr>
            <p:sp>
              <p:nvSpPr>
                <p:cNvPr id="65" name="Elipse 64">
                  <a:extLst>
                    <a:ext uri="{FF2B5EF4-FFF2-40B4-BE49-F238E27FC236}">
                      <a16:creationId xmlns:a16="http://schemas.microsoft.com/office/drawing/2014/main" id="{00000000-0008-0000-0500-00000E000000}"/>
                    </a:ext>
                  </a:extLst>
                </p:cNvPr>
                <p:cNvSpPr/>
                <p:nvPr/>
              </p:nvSpPr>
              <p:spPr>
                <a:xfrm>
                  <a:off x="3855273" y="1416425"/>
                  <a:ext cx="612000" cy="313765"/>
                </a:xfrm>
                <a:prstGeom prst="ellips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lang="es-419" sz="1100"/>
                </a:p>
              </p:txBody>
            </p:sp>
            <p:sp>
              <p:nvSpPr>
                <p:cNvPr id="66" name="CuadroTexto 14">
                  <a:extLst>
                    <a:ext uri="{FF2B5EF4-FFF2-40B4-BE49-F238E27FC236}">
                      <a16:creationId xmlns:a16="http://schemas.microsoft.com/office/drawing/2014/main" id="{00000000-0008-0000-0500-00000F000000}"/>
                    </a:ext>
                  </a:extLst>
                </p:cNvPr>
                <p:cNvSpPr txBox="1"/>
                <p:nvPr/>
              </p:nvSpPr>
              <p:spPr>
                <a:xfrm>
                  <a:off x="3961462" y="1452284"/>
                  <a:ext cx="627530" cy="242047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US" sz="1100" b="1" i="0" u="none" strike="noStrike" dirty="0">
                      <a:solidFill>
                        <a:srgbClr val="000000"/>
                      </a:solidFill>
                      <a:latin typeface="+mn-lt"/>
                      <a:cs typeface="Calibri"/>
                    </a:rPr>
                    <a:t>-6.5</a:t>
                  </a:r>
                  <a:endParaRPr lang="es-419" sz="1100" b="1" dirty="0">
                    <a:latin typeface="+mn-lt"/>
                  </a:endParaRPr>
                </a:p>
              </p:txBody>
            </p:sp>
          </p:grpSp>
          <p:grpSp>
            <p:nvGrpSpPr>
              <p:cNvPr id="62" name="Grupo 61">
                <a:extLst>
                  <a:ext uri="{FF2B5EF4-FFF2-40B4-BE49-F238E27FC236}">
                    <a16:creationId xmlns:a16="http://schemas.microsoft.com/office/drawing/2014/main" id="{00000000-0008-0000-0500-00000B000000}"/>
                  </a:ext>
                </a:extLst>
              </p:cNvPr>
              <p:cNvGrpSpPr/>
              <p:nvPr/>
            </p:nvGrpSpPr>
            <p:grpSpPr>
              <a:xfrm>
                <a:off x="3864239" y="1775012"/>
                <a:ext cx="724753" cy="313765"/>
                <a:chOff x="3864239" y="1775012"/>
                <a:chExt cx="724753" cy="313765"/>
              </a:xfrm>
            </p:grpSpPr>
            <p:sp>
              <p:nvSpPr>
                <p:cNvPr id="63" name="Elipse 62">
                  <a:extLst>
                    <a:ext uri="{FF2B5EF4-FFF2-40B4-BE49-F238E27FC236}">
                      <a16:creationId xmlns:a16="http://schemas.microsoft.com/office/drawing/2014/main" id="{00000000-0008-0000-0500-00000C000000}"/>
                    </a:ext>
                  </a:extLst>
                </p:cNvPr>
                <p:cNvSpPr/>
                <p:nvPr/>
              </p:nvSpPr>
              <p:spPr>
                <a:xfrm>
                  <a:off x="3864239" y="1775012"/>
                  <a:ext cx="612000" cy="313765"/>
                </a:xfrm>
                <a:prstGeom prst="ellips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lang="es-419" sz="1100"/>
                </a:p>
              </p:txBody>
            </p:sp>
            <p:sp>
              <p:nvSpPr>
                <p:cNvPr id="64" name="CuadroTexto 12">
                  <a:extLst>
                    <a:ext uri="{FF2B5EF4-FFF2-40B4-BE49-F238E27FC236}">
                      <a16:creationId xmlns:a16="http://schemas.microsoft.com/office/drawing/2014/main" id="{00000000-0008-0000-0500-00000D000000}"/>
                    </a:ext>
                  </a:extLst>
                </p:cNvPr>
                <p:cNvSpPr txBox="1"/>
                <p:nvPr/>
              </p:nvSpPr>
              <p:spPr>
                <a:xfrm>
                  <a:off x="3961462" y="1810871"/>
                  <a:ext cx="627530" cy="242047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US" sz="1100" b="1" i="0" u="none" strike="noStrike" dirty="0">
                      <a:solidFill>
                        <a:srgbClr val="000000"/>
                      </a:solidFill>
                      <a:latin typeface="+mn-lt"/>
                      <a:cs typeface="Calibri"/>
                    </a:rPr>
                    <a:t>0.1</a:t>
                  </a:r>
                  <a:endParaRPr lang="es-419" sz="1100" b="1" dirty="0">
                    <a:latin typeface="+mn-lt"/>
                  </a:endParaRPr>
                </a:p>
              </p:txBody>
            </p:sp>
          </p:grpSp>
        </p:grpSp>
        <p:sp>
          <p:nvSpPr>
            <p:cNvPr id="55" name="CuadroTexto 3">
              <a:extLst>
                <a:ext uri="{FF2B5EF4-FFF2-40B4-BE49-F238E27FC236}">
                  <a16:creationId xmlns:a16="http://schemas.microsoft.com/office/drawing/2014/main" id="{00000000-0008-0000-0500-000004000000}"/>
                </a:ext>
              </a:extLst>
            </p:cNvPr>
            <p:cNvSpPr txBox="1"/>
            <p:nvPr/>
          </p:nvSpPr>
          <p:spPr>
            <a:xfrm>
              <a:off x="1030942" y="0"/>
              <a:ext cx="1936377" cy="44823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419" sz="1000" b="1" u="sng" baseline="0" dirty="0">
                  <a:solidFill>
                    <a:srgbClr val="0070C0"/>
                  </a:solidFill>
                </a:rPr>
                <a:t>FEBRERO 2024</a:t>
              </a:r>
            </a:p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s-419" sz="900" b="1" dirty="0">
                  <a:solidFill>
                    <a:schemeClr val="dk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Var. % Mensual</a:t>
              </a:r>
              <a:endParaRPr lang="es-419" sz="900" dirty="0"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" name="CuadroTexto 4">
              <a:extLst>
                <a:ext uri="{FF2B5EF4-FFF2-40B4-BE49-F238E27FC236}">
                  <a16:creationId xmlns:a16="http://schemas.microsoft.com/office/drawing/2014/main" id="{00000000-0008-0000-0500-000005000000}"/>
                </a:ext>
              </a:extLst>
            </p:cNvPr>
            <p:cNvSpPr txBox="1"/>
            <p:nvPr/>
          </p:nvSpPr>
          <p:spPr>
            <a:xfrm>
              <a:off x="3110754" y="0"/>
              <a:ext cx="1936377" cy="44823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419" sz="1000" b="1" u="sng" baseline="0" dirty="0">
                  <a:solidFill>
                    <a:srgbClr val="0070C0"/>
                  </a:solidFill>
                </a:rPr>
                <a:t>FEB 2024/2023</a:t>
              </a:r>
            </a:p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s-419" sz="900" b="1" dirty="0">
                  <a:solidFill>
                    <a:schemeClr val="dk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Var. % Interanual</a:t>
              </a:r>
              <a:endParaRPr lang="es-419" sz="900" dirty="0"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31" name="Gráfico 30">
            <a:extLst>
              <a:ext uri="{FF2B5EF4-FFF2-40B4-BE49-F238E27FC236}">
                <a16:creationId xmlns:a16="http://schemas.microsoft.com/office/drawing/2014/main" id="{00000000-0008-0000-0500-00001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2166669"/>
              </p:ext>
            </p:extLst>
          </p:nvPr>
        </p:nvGraphicFramePr>
        <p:xfrm>
          <a:off x="849688" y="3089514"/>
          <a:ext cx="5327277" cy="29288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844138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77b8674-7355-4a04-85a6-65e9026489c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E086C683703B9442ABEE0658AE5198E2" ma:contentTypeVersion="15" ma:contentTypeDescription="Crear nuevo documento." ma:contentTypeScope="" ma:versionID="d5f843650c8ba96488925d67737c88ec">
  <xsd:schema xmlns:xsd="http://www.w3.org/2001/XMLSchema" xmlns:xs="http://www.w3.org/2001/XMLSchema" xmlns:p="http://schemas.microsoft.com/office/2006/metadata/properties" xmlns:ns3="f77b8674-7355-4a04-85a6-65e9026489c6" xmlns:ns4="1d144f12-6bfa-4aae-af27-c307bdeed430" targetNamespace="http://schemas.microsoft.com/office/2006/metadata/properties" ma:root="true" ma:fieldsID="34692391e7336c51bf8d99fedee99b53" ns3:_="" ns4:_="">
    <xsd:import namespace="f77b8674-7355-4a04-85a6-65e9026489c6"/>
    <xsd:import namespace="1d144f12-6bfa-4aae-af27-c307bdeed43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Location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7b8674-7355-4a04-85a6-65e9026489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144f12-6bfa-4aae-af27-c307bdeed43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EB358B7-2118-4C3E-860B-980AA2A663C6}">
  <ds:schemaRefs>
    <ds:schemaRef ds:uri="http://purl.org/dc/dcmitype/"/>
    <ds:schemaRef ds:uri="http://schemas.microsoft.com/office/2006/metadata/properties"/>
    <ds:schemaRef ds:uri="f77b8674-7355-4a04-85a6-65e9026489c6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1d144f12-6bfa-4aae-af27-c307bdeed430"/>
    <ds:schemaRef ds:uri="http://www.w3.org/XML/1998/namespace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C41E5375-B446-4417-A2DB-FDE86FE6A7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2C5793-6613-432A-9714-75DCC033B8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77b8674-7355-4a04-85a6-65e9026489c6"/>
    <ds:schemaRef ds:uri="1d144f12-6bfa-4aae-af27-c307bdeed4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7915</TotalTime>
  <Words>2150</Words>
  <Application>Microsoft Office PowerPoint</Application>
  <PresentationFormat>Panorámica</PresentationFormat>
  <Paragraphs>309</Paragraphs>
  <Slides>13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Renzo José Figueroa Palomino</dc:creator>
  <cp:lastModifiedBy>Renzo José Figueroa Palomino</cp:lastModifiedBy>
  <cp:revision>146</cp:revision>
  <cp:lastPrinted>2022-07-04T17:06:12Z</cp:lastPrinted>
  <dcterms:created xsi:type="dcterms:W3CDTF">2021-02-23T16:24:39Z</dcterms:created>
  <dcterms:modified xsi:type="dcterms:W3CDTF">2024-03-04T22:02:03Z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0x010100E086C683703B9442ABEE0658AE5198E2</vt:lpwstr>
  </property>
</Properties>
</file>