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2"/>
  </p:notesMasterIdLst>
  <p:handoutMasterIdLst>
    <p:handoutMasterId r:id="rId13"/>
  </p:handoutMasterIdLst>
  <p:sldIdLst>
    <p:sldId id="284" r:id="rId5"/>
    <p:sldId id="295" r:id="rId6"/>
    <p:sldId id="299" r:id="rId7"/>
    <p:sldId id="298" r:id="rId8"/>
    <p:sldId id="293" r:id="rId9"/>
    <p:sldId id="297" r:id="rId10"/>
    <p:sldId id="287" r:id="rId11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8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sconocido" initials="" lastIdx="1" clrIdx="0"/>
  <p:cmAuthor id="2" name="Renzo José Figueroa Palomino" initials="RJFP" lastIdx="1" clrIdx="1"/>
  <p:cmAuthor id="3" name="user" initials="u" lastIdx="11" clrIdx="2">
    <p:extLst>
      <p:ext uri="{19B8F6BF-5375-455C-9EA6-DF929625EA0E}">
        <p15:presenceInfo xmlns:p15="http://schemas.microsoft.com/office/powerpoint/2012/main" userId="427effd19e68e7a6" providerId="Windows Live"/>
      </p:ext>
    </p:extLst>
  </p:cmAuthor>
  <p:cmAuthor id="4" name="Marlon Abel Broncano Seminario" initials="MABS" lastIdx="0" clrIdx="3">
    <p:extLst>
      <p:ext uri="{19B8F6BF-5375-455C-9EA6-DF929625EA0E}">
        <p15:presenceInfo xmlns:p15="http://schemas.microsoft.com/office/powerpoint/2012/main" userId="S-1-5-21-2643366824-3486481793-2924324341-342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802" y="-1500"/>
      </p:cViewPr>
      <p:guideLst>
        <p:guide orient="horz" pos="3188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on Abel Broncano Seminario" userId="e0fa02b5-0233-433a-97fc-7a0c8dfab9ef" providerId="ADAL" clId="{592FB531-B7A7-4F6F-A8F3-EE5B5E126D39}"/>
  </pc:docChgLst>
  <pc:docChgLst>
    <pc:chgData name="Marlon Abel Broncano Seminario" userId="e0fa02b5-0233-433a-97fc-7a0c8dfab9ef" providerId="ADAL" clId="{1B4621B7-EC25-448B-9765-ADCFEA585D52}"/>
  </pc:docChgLst>
  <pc:docChgLst>
    <pc:chgData name="Marlon Abel Broncano Seminario" userId="e0fa02b5-0233-433a-97fc-7a0c8dfab9ef" providerId="ADAL" clId="{17C8B00D-166E-44B4-9A8F-E23189C8C62A}"/>
  </pc:docChgLst>
  <pc:docChgLst>
    <pc:chgData name="Marlon Abel Broncano Seminario" userId="e0fa02b5-0233-433a-97fc-7a0c8dfab9ef" providerId="ADAL" clId="{858416DA-CA09-41A9-BAEB-E6FD0A8A1191}"/>
  </pc:docChgLst>
  <pc:docChgLst>
    <pc:chgData name="Marlon Abel Broncano Seminario" userId="e0fa02b5-0233-433a-97fc-7a0c8dfab9ef" providerId="ADAL" clId="{72C87B06-1E2B-4519-BD86-3E9A803A6DA7}"/>
    <pc:docChg chg="undo redo custSel modSld">
      <pc:chgData name="Marlon Abel Broncano Seminario" userId="e0fa02b5-0233-433a-97fc-7a0c8dfab9ef" providerId="ADAL" clId="{72C87B06-1E2B-4519-BD86-3E9A803A6DA7}" dt="2024-03-18T16:30:57.471" v="1056" actId="20577"/>
      <pc:docMkLst>
        <pc:docMk/>
      </pc:docMkLst>
      <pc:sldChg chg="modSp">
        <pc:chgData name="Marlon Abel Broncano Seminario" userId="e0fa02b5-0233-433a-97fc-7a0c8dfab9ef" providerId="ADAL" clId="{72C87B06-1E2B-4519-BD86-3E9A803A6DA7}" dt="2024-03-15T20:10:22.917" v="622" actId="20577"/>
        <pc:sldMkLst>
          <pc:docMk/>
          <pc:sldMk cId="3918220717" sldId="284"/>
        </pc:sldMkLst>
        <pc:spChg chg="mod">
          <ac:chgData name="Marlon Abel Broncano Seminario" userId="e0fa02b5-0233-433a-97fc-7a0c8dfab9ef" providerId="ADAL" clId="{72C87B06-1E2B-4519-BD86-3E9A803A6DA7}" dt="2024-03-15T17:20:58.314" v="136"/>
          <ac:spMkLst>
            <pc:docMk/>
            <pc:sldMk cId="3918220717" sldId="284"/>
            <ac:spMk id="287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5T20:10:02.172" v="618" actId="20577"/>
          <ac:spMkLst>
            <pc:docMk/>
            <pc:sldMk cId="3918220717" sldId="284"/>
            <ac:spMk id="355" creationId="{9487FFF0-6750-4F1C-8CD6-E6CF74B42E53}"/>
          </ac:spMkLst>
        </pc:spChg>
        <pc:spChg chg="mod">
          <ac:chgData name="Marlon Abel Broncano Seminario" userId="e0fa02b5-0233-433a-97fc-7a0c8dfab9ef" providerId="ADAL" clId="{72C87B06-1E2B-4519-BD86-3E9A803A6DA7}" dt="2024-03-15T20:10:22.917" v="622" actId="20577"/>
          <ac:spMkLst>
            <pc:docMk/>
            <pc:sldMk cId="3918220717" sldId="284"/>
            <ac:spMk id="358" creationId="{9487FFF0-6750-4F1C-8CD6-E6CF74B42E53}"/>
          </ac:spMkLst>
        </pc:spChg>
      </pc:sldChg>
      <pc:sldChg chg="modSp mod">
        <pc:chgData name="Marlon Abel Broncano Seminario" userId="e0fa02b5-0233-433a-97fc-7a0c8dfab9ef" providerId="ADAL" clId="{72C87B06-1E2B-4519-BD86-3E9A803A6DA7}" dt="2024-03-18T16:30:57.471" v="1056" actId="20577"/>
        <pc:sldMkLst>
          <pc:docMk/>
          <pc:sldMk cId="3755882576" sldId="287"/>
        </pc:sldMkLst>
        <pc:spChg chg="mod">
          <ac:chgData name="Marlon Abel Broncano Seminario" userId="e0fa02b5-0233-433a-97fc-7a0c8dfab9ef" providerId="ADAL" clId="{72C87B06-1E2B-4519-BD86-3E9A803A6DA7}" dt="2024-03-15T21:55:13.227" v="884" actId="20577"/>
          <ac:spMkLst>
            <pc:docMk/>
            <pc:sldMk cId="3755882576" sldId="287"/>
            <ac:spMk id="54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8T15:45:23.347" v="1019" actId="20577"/>
          <ac:spMkLst>
            <pc:docMk/>
            <pc:sldMk cId="3755882576" sldId="287"/>
            <ac:spMk id="55" creationId="{9487FFF0-6750-4F1C-8CD6-E6CF74B42E53}"/>
          </ac:spMkLst>
        </pc:spChg>
        <pc:spChg chg="mod">
          <ac:chgData name="Marlon Abel Broncano Seminario" userId="e0fa02b5-0233-433a-97fc-7a0c8dfab9ef" providerId="ADAL" clId="{72C87B06-1E2B-4519-BD86-3E9A803A6DA7}" dt="2024-03-15T22:21:11.919" v="895" actId="20577"/>
          <ac:spMkLst>
            <pc:docMk/>
            <pc:sldMk cId="3755882576" sldId="287"/>
            <ac:spMk id="61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8T16:30:57.471" v="1056" actId="20577"/>
          <ac:spMkLst>
            <pc:docMk/>
            <pc:sldMk cId="3755882576" sldId="287"/>
            <ac:spMk id="62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5T22:03:12.645" v="890" actId="20577"/>
          <ac:spMkLst>
            <pc:docMk/>
            <pc:sldMk cId="3755882576" sldId="287"/>
            <ac:spMk id="66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8T15:35:11.215" v="1015" actId="20577"/>
          <ac:spMkLst>
            <pc:docMk/>
            <pc:sldMk cId="3755882576" sldId="287"/>
            <ac:spMk id="80" creationId="{9487FFF0-6750-4F1C-8CD6-E6CF74B42E53}"/>
          </ac:spMkLst>
        </pc:spChg>
        <pc:graphicFrameChg chg="mod">
          <ac:chgData name="Marlon Abel Broncano Seminario" userId="e0fa02b5-0233-433a-97fc-7a0c8dfab9ef" providerId="ADAL" clId="{72C87B06-1E2B-4519-BD86-3E9A803A6DA7}" dt="2024-03-15T20:01:57.821" v="456" actId="20577"/>
          <ac:graphicFrameMkLst>
            <pc:docMk/>
            <pc:sldMk cId="3755882576" sldId="287"/>
            <ac:graphicFrameMk id="47" creationId="{B5F2A8C8-4E67-4432-A42A-0B1FD32F0A0A}"/>
          </ac:graphicFrameMkLst>
        </pc:graphicFrameChg>
      </pc:sldChg>
      <pc:sldChg chg="modSp mod">
        <pc:chgData name="Marlon Abel Broncano Seminario" userId="e0fa02b5-0233-433a-97fc-7a0c8dfab9ef" providerId="ADAL" clId="{72C87B06-1E2B-4519-BD86-3E9A803A6DA7}" dt="2024-03-18T15:33:37.822" v="1006" actId="20577"/>
        <pc:sldMkLst>
          <pc:docMk/>
          <pc:sldMk cId="2271766112" sldId="293"/>
        </pc:sldMkLst>
        <pc:spChg chg="mod">
          <ac:chgData name="Marlon Abel Broncano Seminario" userId="e0fa02b5-0233-433a-97fc-7a0c8dfab9ef" providerId="ADAL" clId="{72C87B06-1E2B-4519-BD86-3E9A803A6DA7}" dt="2024-03-18T14:59:33.200" v="979" actId="20577"/>
          <ac:spMkLst>
            <pc:docMk/>
            <pc:sldMk cId="2271766112" sldId="293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8T15:28:40.971" v="1004" actId="20577"/>
          <ac:spMkLst>
            <pc:docMk/>
            <pc:sldMk cId="2271766112" sldId="293"/>
            <ac:spMk id="39" creationId="{B29A5B4E-AC34-42AC-9FA3-DDD295326A2B}"/>
          </ac:spMkLst>
        </pc:spChg>
        <pc:spChg chg="mod">
          <ac:chgData name="Marlon Abel Broncano Seminario" userId="e0fa02b5-0233-433a-97fc-7a0c8dfab9ef" providerId="ADAL" clId="{72C87B06-1E2B-4519-BD86-3E9A803A6DA7}" dt="2024-03-15T21:18:16.974" v="778" actId="20577"/>
          <ac:spMkLst>
            <pc:docMk/>
            <pc:sldMk cId="2271766112" sldId="293"/>
            <ac:spMk id="40" creationId="{B67C36A0-756D-4B45-8DE2-84D379B42A7F}"/>
          </ac:spMkLst>
        </pc:spChg>
        <pc:spChg chg="mod">
          <ac:chgData name="Marlon Abel Broncano Seminario" userId="e0fa02b5-0233-433a-97fc-7a0c8dfab9ef" providerId="ADAL" clId="{72C87B06-1E2B-4519-BD86-3E9A803A6DA7}" dt="2024-03-15T21:11:31.050" v="770" actId="20577"/>
          <ac:spMkLst>
            <pc:docMk/>
            <pc:sldMk cId="2271766112" sldId="293"/>
            <ac:spMk id="41" creationId="{547C4EFE-5ADA-473B-951D-2E3EA22AABDD}"/>
          </ac:spMkLst>
        </pc:spChg>
        <pc:spChg chg="mod">
          <ac:chgData name="Marlon Abel Broncano Seminario" userId="e0fa02b5-0233-433a-97fc-7a0c8dfab9ef" providerId="ADAL" clId="{72C87B06-1E2B-4519-BD86-3E9A803A6DA7}" dt="2024-03-15T20:54:11.142" v="725" actId="20577"/>
          <ac:spMkLst>
            <pc:docMk/>
            <pc:sldMk cId="2271766112" sldId="293"/>
            <ac:spMk id="203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8T15:33:37.822" v="1006" actId="20577"/>
          <ac:spMkLst>
            <pc:docMk/>
            <pc:sldMk cId="2271766112" sldId="293"/>
            <ac:spMk id="274" creationId="{9487FFF0-6750-4F1C-8CD6-E6CF74B42E53}"/>
          </ac:spMkLst>
        </pc:spChg>
      </pc:sldChg>
      <pc:sldChg chg="addSp delSp modSp mod">
        <pc:chgData name="Marlon Abel Broncano Seminario" userId="e0fa02b5-0233-433a-97fc-7a0c8dfab9ef" providerId="ADAL" clId="{72C87B06-1E2B-4519-BD86-3E9A803A6DA7}" dt="2024-03-18T14:28:02.217" v="906" actId="20577"/>
        <pc:sldMkLst>
          <pc:docMk/>
          <pc:sldMk cId="3123593343" sldId="295"/>
        </pc:sldMkLst>
        <pc:spChg chg="del">
          <ac:chgData name="Marlon Abel Broncano Seminario" userId="e0fa02b5-0233-433a-97fc-7a0c8dfab9ef" providerId="ADAL" clId="{72C87B06-1E2B-4519-BD86-3E9A803A6DA7}" dt="2024-03-15T17:12:07.513" v="12" actId="478"/>
          <ac:spMkLst>
            <pc:docMk/>
            <pc:sldMk cId="3123593343" sldId="295"/>
            <ac:spMk id="73" creationId="{D9D5CDF5-40C3-4683-ACC0-67E178BD8B47}"/>
          </ac:spMkLst>
        </pc:spChg>
        <pc:spChg chg="del">
          <ac:chgData name="Marlon Abel Broncano Seminario" userId="e0fa02b5-0233-433a-97fc-7a0c8dfab9ef" providerId="ADAL" clId="{72C87B06-1E2B-4519-BD86-3E9A803A6DA7}" dt="2024-03-15T17:12:07.513" v="12" actId="478"/>
          <ac:spMkLst>
            <pc:docMk/>
            <pc:sldMk cId="3123593343" sldId="295"/>
            <ac:spMk id="74" creationId="{6ECC0142-C1AC-4A22-B2B4-D7218CBC50A1}"/>
          </ac:spMkLst>
        </pc:spChg>
        <pc:spChg chg="del">
          <ac:chgData name="Marlon Abel Broncano Seminario" userId="e0fa02b5-0233-433a-97fc-7a0c8dfab9ef" providerId="ADAL" clId="{72C87B06-1E2B-4519-BD86-3E9A803A6DA7}" dt="2024-03-15T17:12:07.513" v="12" actId="478"/>
          <ac:spMkLst>
            <pc:docMk/>
            <pc:sldMk cId="3123593343" sldId="295"/>
            <ac:spMk id="78" creationId="{1C48478D-C6F2-45F2-9838-9D4E659C7F5A}"/>
          </ac:spMkLst>
        </pc:spChg>
        <pc:spChg chg="del">
          <ac:chgData name="Marlon Abel Broncano Seminario" userId="e0fa02b5-0233-433a-97fc-7a0c8dfab9ef" providerId="ADAL" clId="{72C87B06-1E2B-4519-BD86-3E9A803A6DA7}" dt="2024-03-15T17:12:07.513" v="12" actId="478"/>
          <ac:spMkLst>
            <pc:docMk/>
            <pc:sldMk cId="3123593343" sldId="295"/>
            <ac:spMk id="81" creationId="{3572D5FC-92EF-4671-B3CB-805BEE2C374F}"/>
          </ac:spMkLst>
        </pc:spChg>
        <pc:spChg chg="add mod">
          <ac:chgData name="Marlon Abel Broncano Seminario" userId="e0fa02b5-0233-433a-97fc-7a0c8dfab9ef" providerId="ADAL" clId="{72C87B06-1E2B-4519-BD86-3E9A803A6DA7}" dt="2024-03-15T17:15:58.572" v="82" actId="20577"/>
          <ac:spMkLst>
            <pc:docMk/>
            <pc:sldMk cId="3123593343" sldId="295"/>
            <ac:spMk id="90" creationId="{4312A680-DC55-4C61-BEE5-79533C95D4BE}"/>
          </ac:spMkLst>
        </pc:spChg>
        <pc:spChg chg="add mod">
          <ac:chgData name="Marlon Abel Broncano Seminario" userId="e0fa02b5-0233-433a-97fc-7a0c8dfab9ef" providerId="ADAL" clId="{72C87B06-1E2B-4519-BD86-3E9A803A6DA7}" dt="2024-03-15T17:17:58.999" v="129" actId="20577"/>
          <ac:spMkLst>
            <pc:docMk/>
            <pc:sldMk cId="3123593343" sldId="295"/>
            <ac:spMk id="91" creationId="{DE068F4D-086A-4939-8723-9BA4DF1B23E0}"/>
          </ac:spMkLst>
        </pc:spChg>
        <pc:spChg chg="add mod">
          <ac:chgData name="Marlon Abel Broncano Seminario" userId="e0fa02b5-0233-433a-97fc-7a0c8dfab9ef" providerId="ADAL" clId="{72C87B06-1E2B-4519-BD86-3E9A803A6DA7}" dt="2024-03-15T17:13:32.668" v="36" actId="20577"/>
          <ac:spMkLst>
            <pc:docMk/>
            <pc:sldMk cId="3123593343" sldId="295"/>
            <ac:spMk id="93" creationId="{9688BB5E-B136-449E-88DC-D1DB72115B2C}"/>
          </ac:spMkLst>
        </pc:spChg>
        <pc:spChg chg="add mod">
          <ac:chgData name="Marlon Abel Broncano Seminario" userId="e0fa02b5-0233-433a-97fc-7a0c8dfab9ef" providerId="ADAL" clId="{72C87B06-1E2B-4519-BD86-3E9A803A6DA7}" dt="2024-03-15T17:16:31.032" v="99" actId="20577"/>
          <ac:spMkLst>
            <pc:docMk/>
            <pc:sldMk cId="3123593343" sldId="295"/>
            <ac:spMk id="94" creationId="{A148E77A-92AF-4987-B145-DE57A85DB93F}"/>
          </ac:spMkLst>
        </pc:spChg>
        <pc:spChg chg="mod">
          <ac:chgData name="Marlon Abel Broncano Seminario" userId="e0fa02b5-0233-433a-97fc-7a0c8dfab9ef" providerId="ADAL" clId="{72C87B06-1E2B-4519-BD86-3E9A803A6DA7}" dt="2024-03-18T14:27:39.315" v="905" actId="20577"/>
          <ac:spMkLst>
            <pc:docMk/>
            <pc:sldMk cId="3123593343" sldId="295"/>
            <ac:spMk id="164" creationId="{D67A070D-2CAE-4D34-9A92-ECB55608BED0}"/>
          </ac:spMkLst>
        </pc:spChg>
        <pc:spChg chg="mod">
          <ac:chgData name="Marlon Abel Broncano Seminario" userId="e0fa02b5-0233-433a-97fc-7a0c8dfab9ef" providerId="ADAL" clId="{72C87B06-1E2B-4519-BD86-3E9A803A6DA7}" dt="2024-03-18T14:28:02.217" v="906" actId="20577"/>
          <ac:spMkLst>
            <pc:docMk/>
            <pc:sldMk cId="3123593343" sldId="295"/>
            <ac:spMk id="165" creationId="{F96F4E1D-37B9-4EB9-A468-515CB3950392}"/>
          </ac:spMkLst>
        </pc:spChg>
        <pc:graphicFrameChg chg="add del mod">
          <ac:chgData name="Marlon Abel Broncano Seminario" userId="e0fa02b5-0233-433a-97fc-7a0c8dfab9ef" providerId="ADAL" clId="{72C87B06-1E2B-4519-BD86-3E9A803A6DA7}" dt="2024-03-15T17:07:06.050" v="2"/>
          <ac:graphicFrameMkLst>
            <pc:docMk/>
            <pc:sldMk cId="3123593343" sldId="295"/>
            <ac:graphicFrameMk id="7" creationId="{C7C6AB4D-B19D-4D85-89B5-17C942E79B51}"/>
          </ac:graphicFrameMkLst>
        </pc:graphicFrameChg>
        <pc:graphicFrameChg chg="add">
          <ac:chgData name="Marlon Abel Broncano Seminario" userId="e0fa02b5-0233-433a-97fc-7a0c8dfab9ef" providerId="ADAL" clId="{72C87B06-1E2B-4519-BD86-3E9A803A6DA7}" dt="2024-03-15T17:07:12.799" v="3"/>
          <ac:graphicFrameMkLst>
            <pc:docMk/>
            <pc:sldMk cId="3123593343" sldId="295"/>
            <ac:graphicFrameMk id="82" creationId="{26ED95AF-D762-4389-ABC5-7CC37428310B}"/>
          </ac:graphicFrameMkLst>
        </pc:graphicFrameChg>
        <pc:graphicFrameChg chg="add">
          <ac:chgData name="Marlon Abel Broncano Seminario" userId="e0fa02b5-0233-433a-97fc-7a0c8dfab9ef" providerId="ADAL" clId="{72C87B06-1E2B-4519-BD86-3E9A803A6DA7}" dt="2024-03-15T17:07:22.026" v="5"/>
          <ac:graphicFrameMkLst>
            <pc:docMk/>
            <pc:sldMk cId="3123593343" sldId="295"/>
            <ac:graphicFrameMk id="85" creationId="{A5EA2E78-D964-4F92-84B3-B78ADB5AC9B4}"/>
          </ac:graphicFrameMkLst>
        </pc:graphicFrameChg>
        <pc:graphicFrameChg chg="del">
          <ac:chgData name="Marlon Abel Broncano Seminario" userId="e0fa02b5-0233-433a-97fc-7a0c8dfab9ef" providerId="ADAL" clId="{72C87B06-1E2B-4519-BD86-3E9A803A6DA7}" dt="2024-03-15T17:06:58.841" v="0" actId="478"/>
          <ac:graphicFrameMkLst>
            <pc:docMk/>
            <pc:sldMk cId="3123593343" sldId="295"/>
            <ac:graphicFrameMk id="86" creationId="{4FC67C99-1940-4BC7-8F2C-BAD06F9772BF}"/>
          </ac:graphicFrameMkLst>
        </pc:graphicFrameChg>
        <pc:graphicFrameChg chg="del">
          <ac:chgData name="Marlon Abel Broncano Seminario" userId="e0fa02b5-0233-433a-97fc-7a0c8dfab9ef" providerId="ADAL" clId="{72C87B06-1E2B-4519-BD86-3E9A803A6DA7}" dt="2024-03-15T17:07:16.278" v="4" actId="478"/>
          <ac:graphicFrameMkLst>
            <pc:docMk/>
            <pc:sldMk cId="3123593343" sldId="295"/>
            <ac:graphicFrameMk id="88" creationId="{9DAD085B-5346-47BD-96F5-D234ED14FEE4}"/>
          </ac:graphicFrameMkLst>
        </pc:graphicFrameChg>
        <pc:picChg chg="del">
          <ac:chgData name="Marlon Abel Broncano Seminario" userId="e0fa02b5-0233-433a-97fc-7a0c8dfab9ef" providerId="ADAL" clId="{72C87B06-1E2B-4519-BD86-3E9A803A6DA7}" dt="2024-03-15T17:18:23.767" v="130" actId="478"/>
          <ac:picMkLst>
            <pc:docMk/>
            <pc:sldMk cId="3123593343" sldId="295"/>
            <ac:picMk id="6" creationId="{AFF4FC22-5FE5-4F6D-8E45-67A704DE4018}"/>
          </ac:picMkLst>
        </pc:picChg>
        <pc:picChg chg="mod">
          <ac:chgData name="Marlon Abel Broncano Seminario" userId="e0fa02b5-0233-433a-97fc-7a0c8dfab9ef" providerId="ADAL" clId="{72C87B06-1E2B-4519-BD86-3E9A803A6DA7}" dt="2024-03-15T17:18:35.869" v="131" actId="1076"/>
          <ac:picMkLst>
            <pc:docMk/>
            <pc:sldMk cId="3123593343" sldId="295"/>
            <ac:picMk id="8" creationId="{A67EAEE9-9B9A-48B3-926A-8F36D5F7145B}"/>
          </ac:picMkLst>
        </pc:picChg>
        <pc:cxnChg chg="mod">
          <ac:chgData name="Marlon Abel Broncano Seminario" userId="e0fa02b5-0233-433a-97fc-7a0c8dfab9ef" providerId="ADAL" clId="{72C87B06-1E2B-4519-BD86-3E9A803A6DA7}" dt="2024-03-15T17:18:40" v="132" actId="14100"/>
          <ac:cxnSpMkLst>
            <pc:docMk/>
            <pc:sldMk cId="3123593343" sldId="295"/>
            <ac:cxnSpMk id="15" creationId="{00000000-0000-0000-0000-000000000000}"/>
          </ac:cxnSpMkLst>
        </pc:cxnChg>
      </pc:sldChg>
      <pc:sldChg chg="addSp delSp modSp mod">
        <pc:chgData name="Marlon Abel Broncano Seminario" userId="e0fa02b5-0233-433a-97fc-7a0c8dfab9ef" providerId="ADAL" clId="{72C87B06-1E2B-4519-BD86-3E9A803A6DA7}" dt="2024-03-18T15:47:15.252" v="1032" actId="20577"/>
        <pc:sldMkLst>
          <pc:docMk/>
          <pc:sldMk cId="3027627014" sldId="297"/>
        </pc:sldMkLst>
        <pc:spChg chg="add del mod">
          <ac:chgData name="Marlon Abel Broncano Seminario" userId="e0fa02b5-0233-433a-97fc-7a0c8dfab9ef" providerId="ADAL" clId="{72C87B06-1E2B-4519-BD86-3E9A803A6DA7}" dt="2024-03-15T21:43:58.115" v="822" actId="11529"/>
          <ac:spMkLst>
            <pc:docMk/>
            <pc:sldMk cId="3027627014" sldId="297"/>
            <ac:spMk id="3" creationId="{6EAB8E8B-D613-4E67-9B71-BA2159C989F1}"/>
          </ac:spMkLst>
        </pc:spChg>
        <pc:spChg chg="mod">
          <ac:chgData name="Marlon Abel Broncano Seminario" userId="e0fa02b5-0233-433a-97fc-7a0c8dfab9ef" providerId="ADAL" clId="{72C87B06-1E2B-4519-BD86-3E9A803A6DA7}" dt="2024-03-18T15:47:15.252" v="1032" actId="20577"/>
          <ac:spMkLst>
            <pc:docMk/>
            <pc:sldMk cId="3027627014" sldId="297"/>
            <ac:spMk id="40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5T20:03:36.136" v="458" actId="20577"/>
          <ac:spMkLst>
            <pc:docMk/>
            <pc:sldMk cId="3027627014" sldId="297"/>
            <ac:spMk id="61" creationId="{00000000-0008-0000-0500-000024000000}"/>
          </ac:spMkLst>
        </pc:spChg>
        <pc:spChg chg="add mod">
          <ac:chgData name="Marlon Abel Broncano Seminario" userId="e0fa02b5-0233-433a-97fc-7a0c8dfab9ef" providerId="ADAL" clId="{72C87B06-1E2B-4519-BD86-3E9A803A6DA7}" dt="2024-03-15T20:05:26.439" v="593" actId="1038"/>
          <ac:spMkLst>
            <pc:docMk/>
            <pc:sldMk cId="3027627014" sldId="297"/>
            <ac:spMk id="76" creationId="{00000000-0008-0000-0500-000002000000}"/>
          </ac:spMkLst>
        </pc:spChg>
        <pc:spChg chg="add mod">
          <ac:chgData name="Marlon Abel Broncano Seminario" userId="e0fa02b5-0233-433a-97fc-7a0c8dfab9ef" providerId="ADAL" clId="{72C87B06-1E2B-4519-BD86-3E9A803A6DA7}" dt="2024-03-15T20:05:21.136" v="587" actId="1038"/>
          <ac:spMkLst>
            <pc:docMk/>
            <pc:sldMk cId="3027627014" sldId="297"/>
            <ac:spMk id="77" creationId="{00000000-0008-0000-0500-000011000000}"/>
          </ac:spMkLst>
        </pc:spChg>
        <pc:spChg chg="add mod">
          <ac:chgData name="Marlon Abel Broncano Seminario" userId="e0fa02b5-0233-433a-97fc-7a0c8dfab9ef" providerId="ADAL" clId="{72C87B06-1E2B-4519-BD86-3E9A803A6DA7}" dt="2024-03-15T20:05:18.359" v="583" actId="1038"/>
          <ac:spMkLst>
            <pc:docMk/>
            <pc:sldMk cId="3027627014" sldId="297"/>
            <ac:spMk id="78" creationId="{00000000-0008-0000-0500-000012000000}"/>
          </ac:spMkLst>
        </pc:spChg>
        <pc:spChg chg="add mod">
          <ac:chgData name="Marlon Abel Broncano Seminario" userId="e0fa02b5-0233-433a-97fc-7a0c8dfab9ef" providerId="ADAL" clId="{72C87B06-1E2B-4519-BD86-3E9A803A6DA7}" dt="2024-03-15T20:05:15.016" v="578" actId="1038"/>
          <ac:spMkLst>
            <pc:docMk/>
            <pc:sldMk cId="3027627014" sldId="297"/>
            <ac:spMk id="79" creationId="{00000000-0008-0000-0500-000021000000}"/>
          </ac:spMkLst>
        </pc:spChg>
        <pc:spChg chg="add mod">
          <ac:chgData name="Marlon Abel Broncano Seminario" userId="e0fa02b5-0233-433a-97fc-7a0c8dfab9ef" providerId="ADAL" clId="{72C87B06-1E2B-4519-BD86-3E9A803A6DA7}" dt="2024-03-15T20:05:11.132" v="572" actId="1038"/>
          <ac:spMkLst>
            <pc:docMk/>
            <pc:sldMk cId="3027627014" sldId="297"/>
            <ac:spMk id="80" creationId="{00000000-0008-0000-0500-000022000000}"/>
          </ac:spMkLst>
        </pc:spChg>
        <pc:spChg chg="add mod">
          <ac:chgData name="Marlon Abel Broncano Seminario" userId="e0fa02b5-0233-433a-97fc-7a0c8dfab9ef" providerId="ADAL" clId="{72C87B06-1E2B-4519-BD86-3E9A803A6DA7}" dt="2024-03-15T20:05:05.639" v="566" actId="1037"/>
          <ac:spMkLst>
            <pc:docMk/>
            <pc:sldMk cId="3027627014" sldId="297"/>
            <ac:spMk id="81" creationId="{00000000-0008-0000-0500-000023000000}"/>
          </ac:spMkLst>
        </pc:spChg>
        <pc:spChg chg="add">
          <ac:chgData name="Marlon Abel Broncano Seminario" userId="e0fa02b5-0233-433a-97fc-7a0c8dfab9ef" providerId="ADAL" clId="{72C87B06-1E2B-4519-BD86-3E9A803A6DA7}" dt="2024-03-15T20:03:48.713" v="461"/>
          <ac:spMkLst>
            <pc:docMk/>
            <pc:sldMk cId="3027627014" sldId="297"/>
            <ac:spMk id="82" creationId="{00000000-0008-0000-0500-000024000000}"/>
          </ac:spMkLst>
        </pc:spChg>
        <pc:spChg chg="add">
          <ac:chgData name="Marlon Abel Broncano Seminario" userId="e0fa02b5-0233-433a-97fc-7a0c8dfab9ef" providerId="ADAL" clId="{72C87B06-1E2B-4519-BD86-3E9A803A6DA7}" dt="2024-03-15T20:03:48.713" v="461"/>
          <ac:spMkLst>
            <pc:docMk/>
            <pc:sldMk cId="3027627014" sldId="297"/>
            <ac:spMk id="84" creationId="{00000000-0008-0000-0500-000015000000}"/>
          </ac:spMkLst>
        </pc:spChg>
        <pc:spChg chg="add mod">
          <ac:chgData name="Marlon Abel Broncano Seminario" userId="e0fa02b5-0233-433a-97fc-7a0c8dfab9ef" providerId="ADAL" clId="{72C87B06-1E2B-4519-BD86-3E9A803A6DA7}" dt="2024-03-15T20:04:55.663" v="556" actId="120"/>
          <ac:spMkLst>
            <pc:docMk/>
            <pc:sldMk cId="3027627014" sldId="297"/>
            <ac:spMk id="85" creationId="{00000000-0008-0000-0500-000016000000}"/>
          </ac:spMkLst>
        </pc:spChg>
        <pc:spChg chg="mod">
          <ac:chgData name="Marlon Abel Broncano Seminario" userId="e0fa02b5-0233-433a-97fc-7a0c8dfab9ef" providerId="ADAL" clId="{72C87B06-1E2B-4519-BD86-3E9A803A6DA7}" dt="2024-03-15T21:46:56.067" v="840" actId="20577"/>
          <ac:spMkLst>
            <pc:docMk/>
            <pc:sldMk cId="3027627014" sldId="297"/>
            <ac:spMk id="86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5T21:45:04.677" v="825" actId="20577"/>
          <ac:spMkLst>
            <pc:docMk/>
            <pc:sldMk cId="3027627014" sldId="297"/>
            <ac:spMk id="87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5T21:48:15.815" v="849" actId="20577"/>
          <ac:spMkLst>
            <pc:docMk/>
            <pc:sldMk cId="3027627014" sldId="297"/>
            <ac:spMk id="88" creationId="{00000000-0000-0000-0000-000000000000}"/>
          </ac:spMkLst>
        </pc:spChg>
        <pc:spChg chg="add mod">
          <ac:chgData name="Marlon Abel Broncano Seminario" userId="e0fa02b5-0233-433a-97fc-7a0c8dfab9ef" providerId="ADAL" clId="{72C87B06-1E2B-4519-BD86-3E9A803A6DA7}" dt="2024-03-15T20:04:58.295" v="557" actId="120"/>
          <ac:spMkLst>
            <pc:docMk/>
            <pc:sldMk cId="3027627014" sldId="297"/>
            <ac:spMk id="89" creationId="{00000000-0008-0000-0500-000017000000}"/>
          </ac:spMkLst>
        </pc:spChg>
        <pc:spChg chg="mod">
          <ac:chgData name="Marlon Abel Broncano Seminario" userId="e0fa02b5-0233-433a-97fc-7a0c8dfab9ef" providerId="ADAL" clId="{72C87B06-1E2B-4519-BD86-3E9A803A6DA7}" dt="2024-03-18T15:35:00.188" v="1011" actId="20577"/>
          <ac:spMkLst>
            <pc:docMk/>
            <pc:sldMk cId="3027627014" sldId="297"/>
            <ac:spMk id="94" creationId="{9487FFF0-6750-4F1C-8CD6-E6CF74B42E53}"/>
          </ac:spMkLst>
        </pc:spChg>
        <pc:spChg chg="mod">
          <ac:chgData name="Marlon Abel Broncano Seminario" userId="e0fa02b5-0233-433a-97fc-7a0c8dfab9ef" providerId="ADAL" clId="{72C87B06-1E2B-4519-BD86-3E9A803A6DA7}" dt="2024-03-18T15:35:03.431" v="1013" actId="20577"/>
          <ac:spMkLst>
            <pc:docMk/>
            <pc:sldMk cId="3027627014" sldId="297"/>
            <ac:spMk id="104" creationId="{9487FFF0-6750-4F1C-8CD6-E6CF74B42E53}"/>
          </ac:spMkLst>
        </pc:spChg>
        <pc:spChg chg="mod">
          <ac:chgData name="Marlon Abel Broncano Seminario" userId="e0fa02b5-0233-433a-97fc-7a0c8dfab9ef" providerId="ADAL" clId="{72C87B06-1E2B-4519-BD86-3E9A803A6DA7}" dt="2024-03-15T21:22:20.790" v="790" actId="20577"/>
          <ac:spMkLst>
            <pc:docMk/>
            <pc:sldMk cId="3027627014" sldId="297"/>
            <ac:spMk id="107" creationId="{00000000-0000-0000-0000-000000000000}"/>
          </ac:spMkLst>
        </pc:spChg>
        <pc:grpChg chg="del">
          <ac:chgData name="Marlon Abel Broncano Seminario" userId="e0fa02b5-0233-433a-97fc-7a0c8dfab9ef" providerId="ADAL" clId="{72C87B06-1E2B-4519-BD86-3E9A803A6DA7}" dt="2024-03-15T20:03:47.749" v="459" actId="478"/>
          <ac:grpSpMkLst>
            <pc:docMk/>
            <pc:sldMk cId="3027627014" sldId="297"/>
            <ac:grpSpMk id="50" creationId="{00000000-0008-0000-0500-000006000000}"/>
          </ac:grpSpMkLst>
        </pc:grpChg>
        <pc:grpChg chg="add mod">
          <ac:chgData name="Marlon Abel Broncano Seminario" userId="e0fa02b5-0233-433a-97fc-7a0c8dfab9ef" providerId="ADAL" clId="{72C87B06-1E2B-4519-BD86-3E9A803A6DA7}" dt="2024-03-15T20:04:11.514" v="536" actId="1037"/>
          <ac:grpSpMkLst>
            <pc:docMk/>
            <pc:sldMk cId="3027627014" sldId="297"/>
            <ac:grpSpMk id="73" creationId="{00000000-0008-0000-0500-000006000000}"/>
          </ac:grpSpMkLst>
        </pc:grpChg>
        <pc:grpChg chg="add mod">
          <ac:chgData name="Marlon Abel Broncano Seminario" userId="e0fa02b5-0233-433a-97fc-7a0c8dfab9ef" providerId="ADAL" clId="{72C87B06-1E2B-4519-BD86-3E9A803A6DA7}" dt="2024-03-15T20:03:48.713" v="461"/>
          <ac:grpSpMkLst>
            <pc:docMk/>
            <pc:sldMk cId="3027627014" sldId="297"/>
            <ac:grpSpMk id="74" creationId="{00000000-0008-0000-0500-000013000000}"/>
          </ac:grpSpMkLst>
        </pc:grpChg>
        <pc:grpChg chg="add mod">
          <ac:chgData name="Marlon Abel Broncano Seminario" userId="e0fa02b5-0233-433a-97fc-7a0c8dfab9ef" providerId="ADAL" clId="{72C87B06-1E2B-4519-BD86-3E9A803A6DA7}" dt="2024-03-15T20:03:48.713" v="461"/>
          <ac:grpSpMkLst>
            <pc:docMk/>
            <pc:sldMk cId="3027627014" sldId="297"/>
            <ac:grpSpMk id="75" creationId="{00000000-0008-0000-0500-000005000000}"/>
          </ac:grpSpMkLst>
        </pc:grpChg>
        <pc:graphicFrameChg chg="add">
          <ac:chgData name="Marlon Abel Broncano Seminario" userId="e0fa02b5-0233-433a-97fc-7a0c8dfab9ef" providerId="ADAL" clId="{72C87B06-1E2B-4519-BD86-3E9A803A6DA7}" dt="2024-03-15T20:03:48.713" v="461"/>
          <ac:graphicFrameMkLst>
            <pc:docMk/>
            <pc:sldMk cId="3027627014" sldId="297"/>
            <ac:graphicFrameMk id="83" creationId="{00000000-0008-0000-0500-000018000000}"/>
          </ac:graphicFrameMkLst>
        </pc:graphicFrameChg>
      </pc:sldChg>
      <pc:sldChg chg="addSp delSp modSp">
        <pc:chgData name="Marlon Abel Broncano Seminario" userId="e0fa02b5-0233-433a-97fc-7a0c8dfab9ef" providerId="ADAL" clId="{72C87B06-1E2B-4519-BD86-3E9A803A6DA7}" dt="2024-03-18T15:34:45.166" v="1009" actId="790"/>
        <pc:sldMkLst>
          <pc:docMk/>
          <pc:sldMk cId="3685889293" sldId="298"/>
        </pc:sldMkLst>
        <pc:spChg chg="mod">
          <ac:chgData name="Marlon Abel Broncano Seminario" userId="e0fa02b5-0233-433a-97fc-7a0c8dfab9ef" providerId="ADAL" clId="{72C87B06-1E2B-4519-BD86-3E9A803A6DA7}" dt="2024-03-18T15:34:02.658" v="1008" actId="20577"/>
          <ac:spMkLst>
            <pc:docMk/>
            <pc:sldMk cId="3685889293" sldId="298"/>
            <ac:spMk id="94" creationId="{9487FFF0-6750-4F1C-8CD6-E6CF74B42E53}"/>
          </ac:spMkLst>
        </pc:spChg>
        <pc:spChg chg="mod">
          <ac:chgData name="Marlon Abel Broncano Seminario" userId="e0fa02b5-0233-433a-97fc-7a0c8dfab9ef" providerId="ADAL" clId="{72C87B06-1E2B-4519-BD86-3E9A803A6DA7}" dt="2024-03-15T17:20:58.314" v="136"/>
          <ac:spMkLst>
            <pc:docMk/>
            <pc:sldMk cId="3685889293" sldId="298"/>
            <ac:spMk id="173" creationId="{00000000-0008-0000-0200-000095000000}"/>
          </ac:spMkLst>
        </pc:spChg>
        <pc:spChg chg="mod">
          <ac:chgData name="Marlon Abel Broncano Seminario" userId="e0fa02b5-0233-433a-97fc-7a0c8dfab9ef" providerId="ADAL" clId="{72C87B06-1E2B-4519-BD86-3E9A803A6DA7}" dt="2024-03-15T20:31:46.693" v="648" actId="20577"/>
          <ac:spMkLst>
            <pc:docMk/>
            <pc:sldMk cId="3685889293" sldId="298"/>
            <ac:spMk id="193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8T14:58:40.519" v="972" actId="6549"/>
          <ac:spMkLst>
            <pc:docMk/>
            <pc:sldMk cId="3685889293" sldId="298"/>
            <ac:spMk id="202" creationId="{00000000-0000-0000-0000-000000000000}"/>
          </ac:spMkLst>
        </pc:spChg>
        <pc:spChg chg="add mod">
          <ac:chgData name="Marlon Abel Broncano Seminario" userId="e0fa02b5-0233-433a-97fc-7a0c8dfab9ef" providerId="ADAL" clId="{72C87B06-1E2B-4519-BD86-3E9A803A6DA7}" dt="2024-03-15T19:47:07.947" v="256" actId="20577"/>
          <ac:spMkLst>
            <pc:docMk/>
            <pc:sldMk cId="3685889293" sldId="298"/>
            <ac:spMk id="229" creationId="{00000000-0008-0000-0200-000095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1" creationId="{00000000-0008-0000-0200-000097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2" creationId="{00000000-0008-0000-0200-000098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3" creationId="{00000000-0008-0000-0200-000099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4" creationId="{00000000-0008-0000-0200-00009A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5" creationId="{00000000-0008-0000-0200-00009B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6" creationId="{00000000-0008-0000-0200-00009C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7" creationId="{00000000-0008-0000-0200-00009D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8" creationId="{00000000-0008-0000-0200-00009E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39" creationId="{00000000-0008-0000-0200-00009F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40" creationId="{00000000-0008-0000-0200-0000A0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41" creationId="{00000000-0008-0000-0200-0000A1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43" creationId="{00000000-0008-0000-0200-0000A3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50" creationId="{00000000-0008-0000-0200-0000AA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58" creationId="{00000000-0008-0000-0200-0000B2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59" creationId="{00000000-0008-0000-0200-0000B3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0" creationId="{00000000-0008-0000-0200-0000B4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2" creationId="{00000000-0008-0000-0200-0000B6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3" creationId="{00000000-0008-0000-0200-0000B7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4" creationId="{00000000-0008-0000-0200-0000B8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5" creationId="{00000000-0008-0000-0200-0000B9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6" creationId="{00000000-0008-0000-0200-0000BA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7" creationId="{00000000-0008-0000-0200-0000BB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69" creationId="{00000000-0008-0000-0200-0000BD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70" creationId="{00000000-0008-0000-0200-0000BE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71" creationId="{00000000-0008-0000-0200-0000BF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72" creationId="{00000000-0008-0000-0200-0000C0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73" creationId="{00000000-0008-0000-0200-0000C1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74" creationId="{00000000-0008-0000-0200-0000C2000000}"/>
          </ac:spMkLst>
        </pc:spChg>
        <pc:spChg chg="mod">
          <ac:chgData name="Marlon Abel Broncano Seminario" userId="e0fa02b5-0233-433a-97fc-7a0c8dfab9ef" providerId="ADAL" clId="{72C87B06-1E2B-4519-BD86-3E9A803A6DA7}" dt="2024-03-15T20:38:38.875" v="700" actId="20577"/>
          <ac:spMkLst>
            <pc:docMk/>
            <pc:sldMk cId="3685889293" sldId="298"/>
            <ac:spMk id="275" creationId="{00000000-0000-0000-0000-000000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83" creationId="{00000000-0008-0000-0200-0000C4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84" creationId="{00000000-0008-0000-0200-0000C5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85" creationId="{00000000-0008-0000-0200-0000C6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86" creationId="{00000000-0008-0000-0200-0000C7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87" creationId="{00000000-0008-0000-0200-0000C8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89" creationId="{00000000-0008-0000-0200-0000CA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0" creationId="{00000000-0008-0000-0200-0000CB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1" creationId="{00000000-0008-0000-0200-0000CC000000}"/>
          </ac:spMkLst>
        </pc:spChg>
        <pc:spChg chg="add mod">
          <ac:chgData name="Marlon Abel Broncano Seminario" userId="e0fa02b5-0233-433a-97fc-7a0c8dfab9ef" providerId="ADAL" clId="{72C87B06-1E2B-4519-BD86-3E9A803A6DA7}" dt="2024-03-18T15:34:45.166" v="1009" actId="790"/>
          <ac:spMkLst>
            <pc:docMk/>
            <pc:sldMk cId="3685889293" sldId="298"/>
            <ac:spMk id="292" creationId="{00000000-0008-0000-0200-0000CD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3" creationId="{00000000-0008-0000-0200-0000CE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5" creationId="{00000000-0008-0000-0200-0000D0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6" creationId="{00000000-0008-0000-0200-0000D1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7" creationId="{00000000-0008-0000-0200-0000D2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8" creationId="{00000000-0008-0000-0200-0000D3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299" creationId="{00000000-0008-0000-0200-0000D4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0" creationId="{00000000-0008-0000-0200-0000D5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2" creationId="{00000000-0008-0000-0200-0000D7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3" creationId="{00000000-0008-0000-0200-0000D8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4" creationId="{00000000-0008-0000-0200-0000D9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5" creationId="{00000000-0008-0000-0200-0000DA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6" creationId="{00000000-0008-0000-0200-0000DB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7" creationId="{00000000-0008-0000-0200-0000DC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09" creationId="{00000000-0008-0000-0200-0000DE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10" creationId="{00000000-0008-0000-0200-0000DF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11" creationId="{00000000-0008-0000-0200-0000E0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12" creationId="{00000000-0008-0000-0200-0000E1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14" creationId="{00000000-0008-0000-0200-0000E3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16" creationId="{00000000-0008-0000-0200-0000E5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18" creationId="{00000000-0008-0000-0200-0000E7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20" creationId="{00000000-0008-0000-0200-0000E9000000}"/>
          </ac:spMkLst>
        </pc:spChg>
        <pc:spChg chg="add">
          <ac:chgData name="Marlon Abel Broncano Seminario" userId="e0fa02b5-0233-433a-97fc-7a0c8dfab9ef" providerId="ADAL" clId="{72C87B06-1E2B-4519-BD86-3E9A803A6DA7}" dt="2024-03-15T19:37:22.564" v="163"/>
          <ac:spMkLst>
            <pc:docMk/>
            <pc:sldMk cId="3685889293" sldId="298"/>
            <ac:spMk id="322" creationId="{00000000-0008-0000-0200-0000EB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77" creationId="{00000000-0008-0000-0200-00000A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87" creationId="{00000000-0008-0000-0200-000014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88" creationId="{00000000-0008-0000-0200-000015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89" creationId="{00000000-0008-0000-0200-000016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0" creationId="{00000000-0008-0000-0200-000017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2" creationId="{00000000-0008-0000-0200-000019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3" creationId="{00000000-0008-0000-0200-00001A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4" creationId="{00000000-0008-0000-0200-00001B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5" creationId="{00000000-0008-0000-0200-00001C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7" creationId="{00000000-0008-0000-0200-00001E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8" creationId="{00000000-0008-0000-0200-00001F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399" creationId="{00000000-0008-0000-0200-000020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0" creationId="{00000000-0008-0000-0200-000021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2" creationId="{00000000-0008-0000-0200-000023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3" creationId="{00000000-0008-0000-0200-000024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4" creationId="{00000000-0008-0000-0200-000025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5" creationId="{00000000-0008-0000-0200-000026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7" creationId="{00000000-0008-0000-0200-000028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8" creationId="{00000000-0008-0000-0200-000029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09" creationId="{00000000-0008-0000-0200-00002A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0" creationId="{00000000-0008-0000-0200-00002B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2" creationId="{00000000-0008-0000-0200-00002D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3" creationId="{00000000-0008-0000-0200-00002E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4" creationId="{00000000-0008-0000-0200-00002F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5" creationId="{00000000-0008-0000-0200-000030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7" creationId="{00000000-0008-0000-0200-000032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8" creationId="{00000000-0008-0000-0200-000033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19" creationId="{00000000-0008-0000-0200-000034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20" creationId="{00000000-0008-0000-0200-000035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22" creationId="{00000000-0008-0000-0200-000037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23" creationId="{00000000-0008-0000-0200-000038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24" creationId="{00000000-0008-0000-0200-000039000000}"/>
          </ac:spMkLst>
        </pc:spChg>
        <pc:spChg chg="add">
          <ac:chgData name="Marlon Abel Broncano Seminario" userId="e0fa02b5-0233-433a-97fc-7a0c8dfab9ef" providerId="ADAL" clId="{72C87B06-1E2B-4519-BD86-3E9A803A6DA7}" dt="2024-03-15T19:49:22.147" v="258"/>
          <ac:spMkLst>
            <pc:docMk/>
            <pc:sldMk cId="3685889293" sldId="298"/>
            <ac:spMk id="425" creationId="{00000000-0008-0000-0200-00003A000000}"/>
          </ac:spMkLst>
        </pc:spChg>
        <pc:grpChg chg="add mod">
          <ac:chgData name="Marlon Abel Broncano Seminario" userId="e0fa02b5-0233-433a-97fc-7a0c8dfab9ef" providerId="ADAL" clId="{72C87B06-1E2B-4519-BD86-3E9A803A6DA7}" dt="2024-03-15T19:37:33.357" v="237" actId="1037"/>
          <ac:grpSpMkLst>
            <pc:docMk/>
            <pc:sldMk cId="3685889293" sldId="298"/>
            <ac:grpSpMk id="171" creationId="{00000000-0008-0000-0200-000094000000}"/>
          </ac:grpSpMkLst>
        </pc:grpChg>
        <pc:grpChg chg="del">
          <ac:chgData name="Marlon Abel Broncano Seminario" userId="e0fa02b5-0233-433a-97fc-7a0c8dfab9ef" providerId="ADAL" clId="{72C87B06-1E2B-4519-BD86-3E9A803A6DA7}" dt="2024-03-15T19:37:21.633" v="162" actId="478"/>
          <ac:grpSpMkLst>
            <pc:docMk/>
            <pc:sldMk cId="3685889293" sldId="298"/>
            <ac:grpSpMk id="172" creationId="{00000000-0008-0000-0200-000094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30" creationId="{00000000-0008-0000-0200-000096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42" creationId="{00000000-0008-0000-0200-0000A2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45" creationId="{00000000-0008-0000-0200-0000A5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46" creationId="{00000000-0008-0000-0200-0000A6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47" creationId="{00000000-0008-0000-0200-0000A7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48" creationId="{00000000-0008-0000-0200-0000A8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49" creationId="{00000000-0008-0000-0200-0000A9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1" creationId="{00000000-0008-0000-0200-0000AB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2" creationId="{00000000-0008-0000-0200-0000AC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3" creationId="{00000000-0008-0000-0200-0000AD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4" creationId="{00000000-0008-0000-0200-0000AE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5" creationId="{00000000-0008-0000-0200-0000AF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6" creationId="{00000000-0008-0000-0200-0000B0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57" creationId="{00000000-0008-0000-0200-0000B1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61" creationId="{00000000-0008-0000-0200-0000B5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68" creationId="{00000000-0008-0000-0200-0000BC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82" creationId="{00000000-0008-0000-0200-0000C3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88" creationId="{00000000-0008-0000-0200-0000C9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294" creationId="{00000000-0008-0000-0200-0000CF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301" creationId="{00000000-0008-0000-0200-0000D6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37:22.564" v="163"/>
          <ac:grpSpMkLst>
            <pc:docMk/>
            <pc:sldMk cId="3685889293" sldId="298"/>
            <ac:grpSpMk id="308" creationId="{00000000-0008-0000-0200-0000DD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50:00.351" v="405" actId="1037"/>
          <ac:grpSpMkLst>
            <pc:docMk/>
            <pc:sldMk cId="3685889293" sldId="298"/>
            <ac:grpSpMk id="324" creationId="{00000000-0008-0000-0200-000008000000}"/>
          </ac:grpSpMkLst>
        </pc:grpChg>
        <pc:grpChg chg="del">
          <ac:chgData name="Marlon Abel Broncano Seminario" userId="e0fa02b5-0233-433a-97fc-7a0c8dfab9ef" providerId="ADAL" clId="{72C87B06-1E2B-4519-BD86-3E9A803A6DA7}" dt="2024-03-15T19:49:21.077" v="257" actId="478"/>
          <ac:grpSpMkLst>
            <pc:docMk/>
            <pc:sldMk cId="3685889293" sldId="298"/>
            <ac:grpSpMk id="364" creationId="{00000000-0008-0000-0200-000008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76" creationId="{00000000-0008-0000-0200-000009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78" creationId="{00000000-0008-0000-0200-00000B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79" creationId="{00000000-0008-0000-0200-00000C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0" creationId="{00000000-0008-0000-0200-00000D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1" creationId="{00000000-0008-0000-0200-00000E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2" creationId="{00000000-0008-0000-0200-00000F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3" creationId="{00000000-0008-0000-0200-000010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4" creationId="{00000000-0008-0000-0200-000011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5" creationId="{00000000-0008-0000-0200-000012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86" creationId="{00000000-0008-0000-0200-000013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91" creationId="{00000000-0008-0000-0200-000018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396" creationId="{00000000-0008-0000-0200-00001D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401" creationId="{00000000-0008-0000-0200-000022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406" creationId="{00000000-0008-0000-0200-000027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411" creationId="{00000000-0008-0000-0200-00002C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416" creationId="{00000000-0008-0000-0200-000031000000}"/>
          </ac:grpSpMkLst>
        </pc:grpChg>
        <pc:grpChg chg="add mod">
          <ac:chgData name="Marlon Abel Broncano Seminario" userId="e0fa02b5-0233-433a-97fc-7a0c8dfab9ef" providerId="ADAL" clId="{72C87B06-1E2B-4519-BD86-3E9A803A6DA7}" dt="2024-03-15T19:49:22.147" v="258"/>
          <ac:grpSpMkLst>
            <pc:docMk/>
            <pc:sldMk cId="3685889293" sldId="298"/>
            <ac:grpSpMk id="421" creationId="{00000000-0008-0000-0200-000036000000}"/>
          </ac:grpSpMkLst>
        </pc:grp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244" creationId="{00000000-0008-0000-0200-0000A4000000}"/>
          </ac:cxnSpMkLst>
        </pc:cxn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313" creationId="{00000000-0008-0000-0200-0000E2000000}"/>
          </ac:cxnSpMkLst>
        </pc:cxn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315" creationId="{00000000-0008-0000-0200-0000E4000000}"/>
          </ac:cxnSpMkLst>
        </pc:cxn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317" creationId="{00000000-0008-0000-0200-0000E6000000}"/>
          </ac:cxnSpMkLst>
        </pc:cxn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319" creationId="{00000000-0008-0000-0200-0000E8000000}"/>
          </ac:cxnSpMkLst>
        </pc:cxn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321" creationId="{00000000-0008-0000-0200-0000EA000000}"/>
          </ac:cxnSpMkLst>
        </pc:cxnChg>
        <pc:cxnChg chg="add">
          <ac:chgData name="Marlon Abel Broncano Seminario" userId="e0fa02b5-0233-433a-97fc-7a0c8dfab9ef" providerId="ADAL" clId="{72C87B06-1E2B-4519-BD86-3E9A803A6DA7}" dt="2024-03-15T19:37:22.564" v="163"/>
          <ac:cxnSpMkLst>
            <pc:docMk/>
            <pc:sldMk cId="3685889293" sldId="298"/>
            <ac:cxnSpMk id="323" creationId="{00000000-0008-0000-0200-0000EC000000}"/>
          </ac:cxnSpMkLst>
        </pc:cxnChg>
      </pc:sldChg>
      <pc:sldChg chg="modSp mod">
        <pc:chgData name="Marlon Abel Broncano Seminario" userId="e0fa02b5-0233-433a-97fc-7a0c8dfab9ef" providerId="ADAL" clId="{72C87B06-1E2B-4519-BD86-3E9A803A6DA7}" dt="2024-03-15T20:13:30.653" v="627" actId="20577"/>
        <pc:sldMkLst>
          <pc:docMk/>
          <pc:sldMk cId="392714673" sldId="299"/>
        </pc:sldMkLst>
        <pc:spChg chg="mod">
          <ac:chgData name="Marlon Abel Broncano Seminario" userId="e0fa02b5-0233-433a-97fc-7a0c8dfab9ef" providerId="ADAL" clId="{72C87B06-1E2B-4519-BD86-3E9A803A6DA7}" dt="2024-03-15T20:13:30.653" v="627" actId="20577"/>
          <ac:spMkLst>
            <pc:docMk/>
            <pc:sldMk cId="392714673" sldId="299"/>
            <ac:spMk id="40" creationId="{00000000-0000-0000-0000-000000000000}"/>
          </ac:spMkLst>
        </pc:spChg>
        <pc:spChg chg="mod">
          <ac:chgData name="Marlon Abel Broncano Seminario" userId="e0fa02b5-0233-433a-97fc-7a0c8dfab9ef" providerId="ADAL" clId="{72C87B06-1E2B-4519-BD86-3E9A803A6DA7}" dt="2024-03-15T17:20:49.435" v="135"/>
          <ac:spMkLst>
            <pc:docMk/>
            <pc:sldMk cId="392714673" sldId="299"/>
            <ac:spMk id="123" creationId="{2AF67D75-D27E-47B6-90A2-A97782B01AB7}"/>
          </ac:spMkLst>
        </pc:spChg>
        <pc:graphicFrameChg chg="mod modGraphic">
          <ac:chgData name="Marlon Abel Broncano Seminario" userId="e0fa02b5-0233-433a-97fc-7a0c8dfab9ef" providerId="ADAL" clId="{72C87B06-1E2B-4519-BD86-3E9A803A6DA7}" dt="2024-03-15T17:20:05.278" v="134" actId="255"/>
          <ac:graphicFrameMkLst>
            <pc:docMk/>
            <pc:sldMk cId="392714673" sldId="299"/>
            <ac:graphicFrameMk id="3" creationId="{D168C5A6-A88C-17A9-F679-B2EB14A6C5ED}"/>
          </ac:graphicFrameMkLst>
        </pc:graphicFrameChg>
        <pc:graphicFrameChg chg="mod">
          <ac:chgData name="Marlon Abel Broncano Seminario" userId="e0fa02b5-0233-433a-97fc-7a0c8dfab9ef" providerId="ADAL" clId="{72C87B06-1E2B-4519-BD86-3E9A803A6DA7}" dt="2024-03-15T20:06:59.047" v="594" actId="255"/>
          <ac:graphicFrameMkLst>
            <pc:docMk/>
            <pc:sldMk cId="392714673" sldId="299"/>
            <ac:graphicFrameMk id="25" creationId="{00000000-0008-0000-0300-000005000000}"/>
          </ac:graphicFrameMkLst>
        </pc:graphicFrameChg>
      </pc:sldChg>
    </pc:docChg>
  </pc:docChgLst>
  <pc:docChgLst>
    <pc:chgData name="Marlon Abel Broncano Seminario" userId="e0fa02b5-0233-433a-97fc-7a0c8dfab9ef" providerId="ADAL" clId="{D14EC411-E60A-45A7-95F9-7F50D1B47772}"/>
    <pc:docChg chg="undo redo custSel modSld">
      <pc:chgData name="Marlon Abel Broncano Seminario" userId="e0fa02b5-0233-433a-97fc-7a0c8dfab9ef" providerId="ADAL" clId="{D14EC411-E60A-45A7-95F9-7F50D1B47772}" dt="2024-01-11T00:26:38.810" v="703"/>
      <pc:docMkLst>
        <pc:docMk/>
      </pc:docMkLst>
      <pc:sldChg chg="modSp">
        <pc:chgData name="Marlon Abel Broncano Seminario" userId="e0fa02b5-0233-433a-97fc-7a0c8dfab9ef" providerId="ADAL" clId="{D14EC411-E60A-45A7-95F9-7F50D1B47772}" dt="2024-01-10T23:38:52.236" v="552" actId="6549"/>
        <pc:sldMkLst>
          <pc:docMk/>
          <pc:sldMk cId="3918220717" sldId="284"/>
        </pc:sldMkLst>
        <pc:spChg chg="mod">
          <ac:chgData name="Marlon Abel Broncano Seminario" userId="e0fa02b5-0233-433a-97fc-7a0c8dfab9ef" providerId="ADAL" clId="{D14EC411-E60A-45A7-95F9-7F50D1B47772}" dt="2024-01-10T23:38:38.280" v="551" actId="6549"/>
          <ac:spMkLst>
            <pc:docMk/>
            <pc:sldMk cId="3918220717" sldId="284"/>
            <ac:spMk id="287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2:15:36.876" v="7" actId="20577"/>
          <ac:spMkLst>
            <pc:docMk/>
            <pc:sldMk cId="3918220717" sldId="284"/>
            <ac:spMk id="355" creationId="{9487FFF0-6750-4F1C-8CD6-E6CF74B42E53}"/>
          </ac:spMkLst>
        </pc:spChg>
        <pc:spChg chg="mod">
          <ac:chgData name="Marlon Abel Broncano Seminario" userId="e0fa02b5-0233-433a-97fc-7a0c8dfab9ef" providerId="ADAL" clId="{D14EC411-E60A-45A7-95F9-7F50D1B47772}" dt="2024-01-10T22:15:46.521" v="11" actId="20577"/>
          <ac:spMkLst>
            <pc:docMk/>
            <pc:sldMk cId="3918220717" sldId="284"/>
            <ac:spMk id="358" creationId="{9487FFF0-6750-4F1C-8CD6-E6CF74B42E53}"/>
          </ac:spMkLst>
        </pc:spChg>
        <pc:spChg chg="mod">
          <ac:chgData name="Marlon Abel Broncano Seminario" userId="e0fa02b5-0233-433a-97fc-7a0c8dfab9ef" providerId="ADAL" clId="{D14EC411-E60A-45A7-95F9-7F50D1B47772}" dt="2024-01-10T23:38:52.236" v="552" actId="6549"/>
          <ac:spMkLst>
            <pc:docMk/>
            <pc:sldMk cId="3918220717" sldId="284"/>
            <ac:spMk id="362" creationId="{9487FFF0-6750-4F1C-8CD6-E6CF74B42E53}"/>
          </ac:spMkLst>
        </pc:spChg>
      </pc:sldChg>
      <pc:sldChg chg="modSp mod">
        <pc:chgData name="Marlon Abel Broncano Seminario" userId="e0fa02b5-0233-433a-97fc-7a0c8dfab9ef" providerId="ADAL" clId="{D14EC411-E60A-45A7-95F9-7F50D1B47772}" dt="2024-01-10T23:57:44.232" v="681" actId="20577"/>
        <pc:sldMkLst>
          <pc:docMk/>
          <pc:sldMk cId="3755882576" sldId="287"/>
        </pc:sldMkLst>
        <pc:spChg chg="mod">
          <ac:chgData name="Marlon Abel Broncano Seminario" userId="e0fa02b5-0233-433a-97fc-7a0c8dfab9ef" providerId="ADAL" clId="{D14EC411-E60A-45A7-95F9-7F50D1B47772}" dt="2024-01-10T23:54:32.999" v="654" actId="20577"/>
          <ac:spMkLst>
            <pc:docMk/>
            <pc:sldMk cId="3755882576" sldId="287"/>
            <ac:spMk id="54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51:17.655" v="620" actId="6549"/>
          <ac:spMkLst>
            <pc:docMk/>
            <pc:sldMk cId="3755882576" sldId="287"/>
            <ac:spMk id="55" creationId="{9487FFF0-6750-4F1C-8CD6-E6CF74B42E53}"/>
          </ac:spMkLst>
        </pc:spChg>
        <pc:spChg chg="mod">
          <ac:chgData name="Marlon Abel Broncano Seminario" userId="e0fa02b5-0233-433a-97fc-7a0c8dfab9ef" providerId="ADAL" clId="{D14EC411-E60A-45A7-95F9-7F50D1B47772}" dt="2024-01-10T23:56:55.125" v="675" actId="20577"/>
          <ac:spMkLst>
            <pc:docMk/>
            <pc:sldMk cId="3755882576" sldId="287"/>
            <ac:spMk id="61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57:44.232" v="681" actId="20577"/>
          <ac:spMkLst>
            <pc:docMk/>
            <pc:sldMk cId="3755882576" sldId="287"/>
            <ac:spMk id="62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56:13.403" v="671" actId="20577"/>
          <ac:spMkLst>
            <pc:docMk/>
            <pc:sldMk cId="3755882576" sldId="287"/>
            <ac:spMk id="66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51:12.928" v="619" actId="6549"/>
          <ac:spMkLst>
            <pc:docMk/>
            <pc:sldMk cId="3755882576" sldId="287"/>
            <ac:spMk id="80" creationId="{9487FFF0-6750-4F1C-8CD6-E6CF74B42E53}"/>
          </ac:spMkLst>
        </pc:spChg>
        <pc:graphicFrameChg chg="mod">
          <ac:chgData name="Marlon Abel Broncano Seminario" userId="e0fa02b5-0233-433a-97fc-7a0c8dfab9ef" providerId="ADAL" clId="{D14EC411-E60A-45A7-95F9-7F50D1B47772}" dt="2024-01-10T23:55:43.217" v="669"/>
          <ac:graphicFrameMkLst>
            <pc:docMk/>
            <pc:sldMk cId="3755882576" sldId="287"/>
            <ac:graphicFrameMk id="46" creationId="{D9819C2A-49C1-4446-B2DF-9ED193EDFBCD}"/>
          </ac:graphicFrameMkLst>
        </pc:graphicFrameChg>
        <pc:graphicFrameChg chg="mod">
          <ac:chgData name="Marlon Abel Broncano Seminario" userId="e0fa02b5-0233-433a-97fc-7a0c8dfab9ef" providerId="ADAL" clId="{D14EC411-E60A-45A7-95F9-7F50D1B47772}" dt="2024-01-10T22:48:41.921" v="363" actId="20577"/>
          <ac:graphicFrameMkLst>
            <pc:docMk/>
            <pc:sldMk cId="3755882576" sldId="287"/>
            <ac:graphicFrameMk id="47" creationId="{B5F2A8C8-4E67-4432-A42A-0B1FD32F0A0A}"/>
          </ac:graphicFrameMkLst>
        </pc:graphicFrameChg>
      </pc:sldChg>
      <pc:sldChg chg="modSp mod">
        <pc:chgData name="Marlon Abel Broncano Seminario" userId="e0fa02b5-0233-433a-97fc-7a0c8dfab9ef" providerId="ADAL" clId="{D14EC411-E60A-45A7-95F9-7F50D1B47772}" dt="2024-01-10T23:39:35.025" v="554" actId="6549"/>
        <pc:sldMkLst>
          <pc:docMk/>
          <pc:sldMk cId="2271766112" sldId="293"/>
        </pc:sldMkLst>
        <pc:spChg chg="mod">
          <ac:chgData name="Marlon Abel Broncano Seminario" userId="e0fa02b5-0233-433a-97fc-7a0c8dfab9ef" providerId="ADAL" clId="{D14EC411-E60A-45A7-95F9-7F50D1B47772}" dt="2024-01-10T23:32:48.104" v="497" actId="6549"/>
          <ac:spMkLst>
            <pc:docMk/>
            <pc:sldMk cId="2271766112" sldId="293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35:29.436" v="513" actId="20577"/>
          <ac:spMkLst>
            <pc:docMk/>
            <pc:sldMk cId="2271766112" sldId="293"/>
            <ac:spMk id="39" creationId="{B29A5B4E-AC34-42AC-9FA3-DDD295326A2B}"/>
          </ac:spMkLst>
        </pc:spChg>
        <pc:spChg chg="mod">
          <ac:chgData name="Marlon Abel Broncano Seminario" userId="e0fa02b5-0233-433a-97fc-7a0c8dfab9ef" providerId="ADAL" clId="{D14EC411-E60A-45A7-95F9-7F50D1B47772}" dt="2024-01-10T23:37:06.931" v="546" actId="20577"/>
          <ac:spMkLst>
            <pc:docMk/>
            <pc:sldMk cId="2271766112" sldId="293"/>
            <ac:spMk id="40" creationId="{B67C36A0-756D-4B45-8DE2-84D379B42A7F}"/>
          </ac:spMkLst>
        </pc:spChg>
        <pc:spChg chg="mod">
          <ac:chgData name="Marlon Abel Broncano Seminario" userId="e0fa02b5-0233-433a-97fc-7a0c8dfab9ef" providerId="ADAL" clId="{D14EC411-E60A-45A7-95F9-7F50D1B47772}" dt="2024-01-10T23:36:28.247" v="541" actId="20577"/>
          <ac:spMkLst>
            <pc:docMk/>
            <pc:sldMk cId="2271766112" sldId="293"/>
            <ac:spMk id="41" creationId="{547C4EFE-5ADA-473B-951D-2E3EA22AABDD}"/>
          </ac:spMkLst>
        </pc:spChg>
        <pc:spChg chg="mod">
          <ac:chgData name="Marlon Abel Broncano Seminario" userId="e0fa02b5-0233-433a-97fc-7a0c8dfab9ef" providerId="ADAL" clId="{D14EC411-E60A-45A7-95F9-7F50D1B47772}" dt="2024-01-10T23:33:24.636" v="499" actId="20577"/>
          <ac:spMkLst>
            <pc:docMk/>
            <pc:sldMk cId="2271766112" sldId="293"/>
            <ac:spMk id="203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39:35.025" v="554" actId="6549"/>
          <ac:spMkLst>
            <pc:docMk/>
            <pc:sldMk cId="2271766112" sldId="293"/>
            <ac:spMk id="274" creationId="{9487FFF0-6750-4F1C-8CD6-E6CF74B42E53}"/>
          </ac:spMkLst>
        </pc:spChg>
      </pc:sldChg>
      <pc:sldChg chg="delSp modSp mod">
        <pc:chgData name="Marlon Abel Broncano Seminario" userId="e0fa02b5-0233-433a-97fc-7a0c8dfab9ef" providerId="ADAL" clId="{D14EC411-E60A-45A7-95F9-7F50D1B47772}" dt="2024-01-11T00:26:38.810" v="703"/>
        <pc:sldMkLst>
          <pc:docMk/>
          <pc:sldMk cId="3123593343" sldId="295"/>
        </pc:sldMkLst>
        <pc:spChg chg="mod">
          <ac:chgData name="Marlon Abel Broncano Seminario" userId="e0fa02b5-0233-433a-97fc-7a0c8dfab9ef" providerId="ADAL" clId="{D14EC411-E60A-45A7-95F9-7F50D1B47772}" dt="2024-01-11T00:21:45.557" v="693" actId="20577"/>
          <ac:spMkLst>
            <pc:docMk/>
            <pc:sldMk cId="3123593343" sldId="295"/>
            <ac:spMk id="73" creationId="{D9D5CDF5-40C3-4683-ACC0-67E178BD8B47}"/>
          </ac:spMkLst>
        </pc:spChg>
        <pc:spChg chg="mod">
          <ac:chgData name="Marlon Abel Broncano Seminario" userId="e0fa02b5-0233-433a-97fc-7a0c8dfab9ef" providerId="ADAL" clId="{D14EC411-E60A-45A7-95F9-7F50D1B47772}" dt="2024-01-11T00:21:57.785" v="697" actId="20577"/>
          <ac:spMkLst>
            <pc:docMk/>
            <pc:sldMk cId="3123593343" sldId="295"/>
            <ac:spMk id="74" creationId="{6ECC0142-C1AC-4A22-B2B4-D7218CBC50A1}"/>
          </ac:spMkLst>
        </pc:spChg>
        <pc:spChg chg="mod">
          <ac:chgData name="Marlon Abel Broncano Seminario" userId="e0fa02b5-0233-433a-97fc-7a0c8dfab9ef" providerId="ADAL" clId="{D14EC411-E60A-45A7-95F9-7F50D1B47772}" dt="2024-01-10T23:10:23.285" v="375" actId="20577"/>
          <ac:spMkLst>
            <pc:docMk/>
            <pc:sldMk cId="3123593343" sldId="295"/>
            <ac:spMk id="78" creationId="{1C48478D-C6F2-45F2-9838-9D4E659C7F5A}"/>
          </ac:spMkLst>
        </pc:spChg>
        <pc:spChg chg="mod">
          <ac:chgData name="Marlon Abel Broncano Seminario" userId="e0fa02b5-0233-433a-97fc-7a0c8dfab9ef" providerId="ADAL" clId="{D14EC411-E60A-45A7-95F9-7F50D1B47772}" dt="2024-01-10T23:16:09.624" v="407" actId="20577"/>
          <ac:spMkLst>
            <pc:docMk/>
            <pc:sldMk cId="3123593343" sldId="295"/>
            <ac:spMk id="81" creationId="{3572D5FC-92EF-4671-B3CB-805BEE2C374F}"/>
          </ac:spMkLst>
        </pc:spChg>
        <pc:spChg chg="mod">
          <ac:chgData name="Marlon Abel Broncano Seminario" userId="e0fa02b5-0233-433a-97fc-7a0c8dfab9ef" providerId="ADAL" clId="{D14EC411-E60A-45A7-95F9-7F50D1B47772}" dt="2024-01-11T00:20:12.059" v="689" actId="20577"/>
          <ac:spMkLst>
            <pc:docMk/>
            <pc:sldMk cId="3123593343" sldId="295"/>
            <ac:spMk id="164" creationId="{D67A070D-2CAE-4D34-9A92-ECB55608BED0}"/>
          </ac:spMkLst>
        </pc:spChg>
        <pc:spChg chg="mod">
          <ac:chgData name="Marlon Abel Broncano Seminario" userId="e0fa02b5-0233-433a-97fc-7a0c8dfab9ef" providerId="ADAL" clId="{D14EC411-E60A-45A7-95F9-7F50D1B47772}" dt="2024-01-11T00:20:05.777" v="687" actId="20577"/>
          <ac:spMkLst>
            <pc:docMk/>
            <pc:sldMk cId="3123593343" sldId="295"/>
            <ac:spMk id="165" creationId="{F96F4E1D-37B9-4EB9-A468-515CB3950392}"/>
          </ac:spMkLst>
        </pc:spChg>
        <pc:graphicFrameChg chg="mod">
          <ac:chgData name="Marlon Abel Broncano Seminario" userId="e0fa02b5-0233-433a-97fc-7a0c8dfab9ef" providerId="ADAL" clId="{D14EC411-E60A-45A7-95F9-7F50D1B47772}" dt="2024-01-11T00:26:38.810" v="703"/>
          <ac:graphicFrameMkLst>
            <pc:docMk/>
            <pc:sldMk cId="3123593343" sldId="295"/>
            <ac:graphicFrameMk id="82" creationId="{00000000-0008-0000-0100-000003000000}"/>
          </ac:graphicFrameMkLst>
        </pc:graphicFrameChg>
        <pc:picChg chg="del">
          <ac:chgData name="Marlon Abel Broncano Seminario" userId="e0fa02b5-0233-433a-97fc-7a0c8dfab9ef" providerId="ADAL" clId="{D14EC411-E60A-45A7-95F9-7F50D1B47772}" dt="2024-01-10T22:17:23.611" v="18" actId="478"/>
          <ac:picMkLst>
            <pc:docMk/>
            <pc:sldMk cId="3123593343" sldId="295"/>
            <ac:picMk id="6" creationId="{2435FEF6-A436-4270-9A2E-8A803721F05E}"/>
          </ac:picMkLst>
        </pc:picChg>
        <pc:picChg chg="mod">
          <ac:chgData name="Marlon Abel Broncano Seminario" userId="e0fa02b5-0233-433a-97fc-7a0c8dfab9ef" providerId="ADAL" clId="{D14EC411-E60A-45A7-95F9-7F50D1B47772}" dt="2024-01-10T22:17:37.105" v="20" actId="1076"/>
          <ac:picMkLst>
            <pc:docMk/>
            <pc:sldMk cId="3123593343" sldId="295"/>
            <ac:picMk id="7" creationId="{9262F0D5-08EB-4BAB-8ADF-F21A1CCC0FEA}"/>
          </ac:picMkLst>
        </pc:picChg>
        <pc:cxnChg chg="mod">
          <ac:chgData name="Marlon Abel Broncano Seminario" userId="e0fa02b5-0233-433a-97fc-7a0c8dfab9ef" providerId="ADAL" clId="{D14EC411-E60A-45A7-95F9-7F50D1B47772}" dt="2024-01-10T22:17:44.265" v="21" actId="14100"/>
          <ac:cxnSpMkLst>
            <pc:docMk/>
            <pc:sldMk cId="3123593343" sldId="295"/>
            <ac:cxnSpMk id="15" creationId="{00000000-0000-0000-0000-000000000000}"/>
          </ac:cxnSpMkLst>
        </pc:cxnChg>
        <pc:cxnChg chg="mod">
          <ac:chgData name="Marlon Abel Broncano Seminario" userId="e0fa02b5-0233-433a-97fc-7a0c8dfab9ef" providerId="ADAL" clId="{D14EC411-E60A-45A7-95F9-7F50D1B47772}" dt="2024-01-11T00:20:12.059" v="689" actId="20577"/>
          <ac:cxnSpMkLst>
            <pc:docMk/>
            <pc:sldMk cId="3123593343" sldId="295"/>
            <ac:cxnSpMk id="168" creationId="{B519E628-8D15-416F-AD66-7A0271AFE5F2}"/>
          </ac:cxnSpMkLst>
        </pc:cxnChg>
      </pc:sldChg>
      <pc:sldChg chg="addSp delSp modSp mod">
        <pc:chgData name="Marlon Abel Broncano Seminario" userId="e0fa02b5-0233-433a-97fc-7a0c8dfab9ef" providerId="ADAL" clId="{D14EC411-E60A-45A7-95F9-7F50D1B47772}" dt="2024-01-11T00:22:07.854" v="701" actId="20577"/>
        <pc:sldMkLst>
          <pc:docMk/>
          <pc:sldMk cId="3027627014" sldId="297"/>
        </pc:sldMkLst>
        <pc:spChg chg="mod">
          <ac:chgData name="Marlon Abel Broncano Seminario" userId="e0fa02b5-0233-433a-97fc-7a0c8dfab9ef" providerId="ADAL" clId="{D14EC411-E60A-45A7-95F9-7F50D1B47772}" dt="2024-01-10T23:42:06.828" v="576" actId="20577"/>
          <ac:spMkLst>
            <pc:docMk/>
            <pc:sldMk cId="3027627014" sldId="297"/>
            <ac:spMk id="40" creationId="{00000000-0000-0000-0000-000000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76" creationId="{00000000-0008-0000-0500-000002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77" creationId="{00000000-0008-0000-0500-000011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78" creationId="{00000000-0008-0000-0500-000012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79" creationId="{00000000-0008-0000-0500-000021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80" creationId="{00000000-0008-0000-0500-000022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81" creationId="{00000000-0008-0000-0500-000023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82" creationId="{00000000-0008-0000-0500-000024000000}"/>
          </ac:spMkLst>
        </pc:spChg>
        <pc:spChg chg="add">
          <ac:chgData name="Marlon Abel Broncano Seminario" userId="e0fa02b5-0233-433a-97fc-7a0c8dfab9ef" providerId="ADAL" clId="{D14EC411-E60A-45A7-95F9-7F50D1B47772}" dt="2024-01-10T22:43:02.515" v="249"/>
          <ac:spMkLst>
            <pc:docMk/>
            <pc:sldMk cId="3027627014" sldId="297"/>
            <ac:spMk id="84" creationId="{00000000-0008-0000-0500-000015000000}"/>
          </ac:spMkLst>
        </pc:spChg>
        <pc:spChg chg="add mod">
          <ac:chgData name="Marlon Abel Broncano Seminario" userId="e0fa02b5-0233-433a-97fc-7a0c8dfab9ef" providerId="ADAL" clId="{D14EC411-E60A-45A7-95F9-7F50D1B47772}" dt="2024-01-10T22:45:11.127" v="344" actId="120"/>
          <ac:spMkLst>
            <pc:docMk/>
            <pc:sldMk cId="3027627014" sldId="297"/>
            <ac:spMk id="85" creationId="{00000000-0008-0000-0500-000016000000}"/>
          </ac:spMkLst>
        </pc:spChg>
        <pc:spChg chg="mod">
          <ac:chgData name="Marlon Abel Broncano Seminario" userId="e0fa02b5-0233-433a-97fc-7a0c8dfab9ef" providerId="ADAL" clId="{D14EC411-E60A-45A7-95F9-7F50D1B47772}" dt="2024-01-10T23:49:30.053" v="613" actId="20577"/>
          <ac:spMkLst>
            <pc:docMk/>
            <pc:sldMk cId="3027627014" sldId="297"/>
            <ac:spMk id="86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1T00:22:07.854" v="701" actId="20577"/>
          <ac:spMkLst>
            <pc:docMk/>
            <pc:sldMk cId="3027627014" sldId="297"/>
            <ac:spMk id="87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50:19.716" v="618" actId="20577"/>
          <ac:spMkLst>
            <pc:docMk/>
            <pc:sldMk cId="3027627014" sldId="297"/>
            <ac:spMk id="88" creationId="{00000000-0000-0000-0000-000000000000}"/>
          </ac:spMkLst>
        </pc:spChg>
        <pc:spChg chg="add mod">
          <ac:chgData name="Marlon Abel Broncano Seminario" userId="e0fa02b5-0233-433a-97fc-7a0c8dfab9ef" providerId="ADAL" clId="{D14EC411-E60A-45A7-95F9-7F50D1B47772}" dt="2024-01-10T22:43:24.043" v="332" actId="1037"/>
          <ac:spMkLst>
            <pc:docMk/>
            <pc:sldMk cId="3027627014" sldId="297"/>
            <ac:spMk id="89" creationId="{00000000-0008-0000-0500-000017000000}"/>
          </ac:spMkLst>
        </pc:spChg>
        <pc:spChg chg="mod">
          <ac:chgData name="Marlon Abel Broncano Seminario" userId="e0fa02b5-0233-433a-97fc-7a0c8dfab9ef" providerId="ADAL" clId="{D14EC411-E60A-45A7-95F9-7F50D1B47772}" dt="2024-01-10T23:39:44.123" v="555" actId="6549"/>
          <ac:spMkLst>
            <pc:docMk/>
            <pc:sldMk cId="3027627014" sldId="297"/>
            <ac:spMk id="94" creationId="{9487FFF0-6750-4F1C-8CD6-E6CF74B42E53}"/>
          </ac:spMkLst>
        </pc:spChg>
        <pc:spChg chg="mod">
          <ac:chgData name="Marlon Abel Broncano Seminario" userId="e0fa02b5-0233-433a-97fc-7a0c8dfab9ef" providerId="ADAL" clId="{D14EC411-E60A-45A7-95F9-7F50D1B47772}" dt="2024-01-10T23:43:02.177" v="581" actId="6549"/>
          <ac:spMkLst>
            <pc:docMk/>
            <pc:sldMk cId="3027627014" sldId="297"/>
            <ac:spMk id="104" creationId="{9487FFF0-6750-4F1C-8CD6-E6CF74B42E53}"/>
          </ac:spMkLst>
        </pc:spChg>
        <pc:spChg chg="mod">
          <ac:chgData name="Marlon Abel Broncano Seminario" userId="e0fa02b5-0233-433a-97fc-7a0c8dfab9ef" providerId="ADAL" clId="{D14EC411-E60A-45A7-95F9-7F50D1B47772}" dt="2024-01-10T23:41:23.894" v="570" actId="20577"/>
          <ac:spMkLst>
            <pc:docMk/>
            <pc:sldMk cId="3027627014" sldId="297"/>
            <ac:spMk id="107" creationId="{00000000-0000-0000-0000-000000000000}"/>
          </ac:spMkLst>
        </pc:spChg>
        <pc:grpChg chg="del">
          <ac:chgData name="Marlon Abel Broncano Seminario" userId="e0fa02b5-0233-433a-97fc-7a0c8dfab9ef" providerId="ADAL" clId="{D14EC411-E60A-45A7-95F9-7F50D1B47772}" dt="2024-01-10T22:43:01.557" v="247" actId="478"/>
          <ac:grpSpMkLst>
            <pc:docMk/>
            <pc:sldMk cId="3027627014" sldId="297"/>
            <ac:grpSpMk id="50" creationId="{00000000-0008-0000-0500-000006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43:15.941" v="316" actId="1036"/>
          <ac:grpSpMkLst>
            <pc:docMk/>
            <pc:sldMk cId="3027627014" sldId="297"/>
            <ac:grpSpMk id="73" creationId="{00000000-0008-0000-0500-000006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43:02.515" v="249"/>
          <ac:grpSpMkLst>
            <pc:docMk/>
            <pc:sldMk cId="3027627014" sldId="297"/>
            <ac:grpSpMk id="74" creationId="{00000000-0008-0000-0500-000013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43:02.515" v="249"/>
          <ac:grpSpMkLst>
            <pc:docMk/>
            <pc:sldMk cId="3027627014" sldId="297"/>
            <ac:grpSpMk id="75" creationId="{00000000-0008-0000-0500-000005000000}"/>
          </ac:grpSpMkLst>
        </pc:grpChg>
        <pc:graphicFrameChg chg="add">
          <ac:chgData name="Marlon Abel Broncano Seminario" userId="e0fa02b5-0233-433a-97fc-7a0c8dfab9ef" providerId="ADAL" clId="{D14EC411-E60A-45A7-95F9-7F50D1B47772}" dt="2024-01-10T22:43:02.515" v="249"/>
          <ac:graphicFrameMkLst>
            <pc:docMk/>
            <pc:sldMk cId="3027627014" sldId="297"/>
            <ac:graphicFrameMk id="83" creationId="{00000000-0008-0000-0500-000018000000}"/>
          </ac:graphicFrameMkLst>
        </pc:graphicFrameChg>
      </pc:sldChg>
      <pc:sldChg chg="addSp delSp modSp">
        <pc:chgData name="Marlon Abel Broncano Seminario" userId="e0fa02b5-0233-433a-97fc-7a0c8dfab9ef" providerId="ADAL" clId="{D14EC411-E60A-45A7-95F9-7F50D1B47772}" dt="2024-01-10T23:39:15.771" v="553" actId="6549"/>
        <pc:sldMkLst>
          <pc:docMk/>
          <pc:sldMk cId="3685889293" sldId="298"/>
        </pc:sldMkLst>
        <pc:spChg chg="mod">
          <ac:chgData name="Marlon Abel Broncano Seminario" userId="e0fa02b5-0233-433a-97fc-7a0c8dfab9ef" providerId="ADAL" clId="{D14EC411-E60A-45A7-95F9-7F50D1B47772}" dt="2024-01-10T23:39:15.771" v="553" actId="6549"/>
          <ac:spMkLst>
            <pc:docMk/>
            <pc:sldMk cId="3685889293" sldId="298"/>
            <ac:spMk id="94" creationId="{9487FFF0-6750-4F1C-8CD6-E6CF74B42E53}"/>
          </ac:spMkLst>
        </pc:spChg>
        <pc:spChg chg="mod">
          <ac:chgData name="Marlon Abel Broncano Seminario" userId="e0fa02b5-0233-433a-97fc-7a0c8dfab9ef" providerId="ADAL" clId="{D14EC411-E60A-45A7-95F9-7F50D1B47772}" dt="2024-01-10T22:14:37.619" v="1"/>
          <ac:spMkLst>
            <pc:docMk/>
            <pc:sldMk cId="3685889293" sldId="298"/>
            <ac:spMk id="173" creationId="{00000000-0008-0000-0200-000095000000}"/>
          </ac:spMkLst>
        </pc:spChg>
        <pc:spChg chg="mod">
          <ac:chgData name="Marlon Abel Broncano Seminario" userId="e0fa02b5-0233-433a-97fc-7a0c8dfab9ef" providerId="ADAL" clId="{D14EC411-E60A-45A7-95F9-7F50D1B47772}" dt="2024-01-10T23:24:51.837" v="446" actId="20577"/>
          <ac:spMkLst>
            <pc:docMk/>
            <pc:sldMk cId="3685889293" sldId="298"/>
            <ac:spMk id="193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3:27:34.095" v="465" actId="20577"/>
          <ac:spMkLst>
            <pc:docMk/>
            <pc:sldMk cId="3685889293" sldId="298"/>
            <ac:spMk id="202" creationId="{00000000-0000-0000-0000-000000000000}"/>
          </ac:spMkLst>
        </pc:spChg>
        <pc:spChg chg="add mod">
          <ac:chgData name="Marlon Abel Broncano Seminario" userId="e0fa02b5-0233-433a-97fc-7a0c8dfab9ef" providerId="ADAL" clId="{D14EC411-E60A-45A7-95F9-7F50D1B47772}" dt="2024-01-10T23:25:08.763" v="451" actId="20577"/>
          <ac:spMkLst>
            <pc:docMk/>
            <pc:sldMk cId="3685889293" sldId="298"/>
            <ac:spMk id="229" creationId="{00000000-0008-0000-0200-000095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1" creationId="{00000000-0008-0000-0200-000097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2" creationId="{00000000-0008-0000-0200-000098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3" creationId="{00000000-0008-0000-0200-000099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4" creationId="{00000000-0008-0000-0200-00009A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5" creationId="{00000000-0008-0000-0200-00009B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6" creationId="{00000000-0008-0000-0200-00009C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7" creationId="{00000000-0008-0000-0200-00009D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8" creationId="{00000000-0008-0000-0200-00009E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39" creationId="{00000000-0008-0000-0200-00009F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40" creationId="{00000000-0008-0000-0200-0000A0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41" creationId="{00000000-0008-0000-0200-0000A1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43" creationId="{00000000-0008-0000-0200-0000A3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50" creationId="{00000000-0008-0000-0200-0000AA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58" creationId="{00000000-0008-0000-0200-0000B2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59" creationId="{00000000-0008-0000-0200-0000B3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0" creationId="{00000000-0008-0000-0200-0000B4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2" creationId="{00000000-0008-0000-0200-0000B6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3" creationId="{00000000-0008-0000-0200-0000B7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4" creationId="{00000000-0008-0000-0200-0000B8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5" creationId="{00000000-0008-0000-0200-0000B9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6" creationId="{00000000-0008-0000-0200-0000BA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7" creationId="{00000000-0008-0000-0200-0000BB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69" creationId="{00000000-0008-0000-0200-0000BD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70" creationId="{00000000-0008-0000-0200-0000BE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71" creationId="{00000000-0008-0000-0200-0000BF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72" creationId="{00000000-0008-0000-0200-0000C0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73" creationId="{00000000-0008-0000-0200-0000C1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74" creationId="{00000000-0008-0000-0200-0000C2000000}"/>
          </ac:spMkLst>
        </pc:spChg>
        <pc:spChg chg="mod">
          <ac:chgData name="Marlon Abel Broncano Seminario" userId="e0fa02b5-0233-433a-97fc-7a0c8dfab9ef" providerId="ADAL" clId="{D14EC411-E60A-45A7-95F9-7F50D1B47772}" dt="2024-01-10T23:28:21.839" v="473" actId="20577"/>
          <ac:spMkLst>
            <pc:docMk/>
            <pc:sldMk cId="3685889293" sldId="298"/>
            <ac:spMk id="275" creationId="{00000000-0000-0000-0000-000000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83" creationId="{00000000-0008-0000-0200-0000C4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84" creationId="{00000000-0008-0000-0200-0000C5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85" creationId="{00000000-0008-0000-0200-0000C6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86" creationId="{00000000-0008-0000-0200-0000C7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87" creationId="{00000000-0008-0000-0200-0000C8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89" creationId="{00000000-0008-0000-0200-0000CA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0" creationId="{00000000-0008-0000-0200-0000CB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1" creationId="{00000000-0008-0000-0200-0000CC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2" creationId="{00000000-0008-0000-0200-0000CD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3" creationId="{00000000-0008-0000-0200-0000CE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5" creationId="{00000000-0008-0000-0200-0000D0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6" creationId="{00000000-0008-0000-0200-0000D1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7" creationId="{00000000-0008-0000-0200-0000D2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8" creationId="{00000000-0008-0000-0200-0000D3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299" creationId="{00000000-0008-0000-0200-0000D4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0" creationId="{00000000-0008-0000-0200-0000D5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2" creationId="{00000000-0008-0000-0200-0000D7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3" creationId="{00000000-0008-0000-0200-0000D8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4" creationId="{00000000-0008-0000-0200-0000D9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5" creationId="{00000000-0008-0000-0200-0000DA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6" creationId="{00000000-0008-0000-0200-0000DB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7" creationId="{00000000-0008-0000-0200-0000DC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09" creationId="{00000000-0008-0000-0200-0000DE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10" creationId="{00000000-0008-0000-0200-0000DF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11" creationId="{00000000-0008-0000-0200-0000E0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12" creationId="{00000000-0008-0000-0200-0000E1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14" creationId="{00000000-0008-0000-0200-0000E3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16" creationId="{00000000-0008-0000-0200-0000E5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18" creationId="{00000000-0008-0000-0200-0000E7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20" creationId="{00000000-0008-0000-0200-0000E9000000}"/>
          </ac:spMkLst>
        </pc:spChg>
        <pc:spChg chg="add">
          <ac:chgData name="Marlon Abel Broncano Seminario" userId="e0fa02b5-0233-433a-97fc-7a0c8dfab9ef" providerId="ADAL" clId="{D14EC411-E60A-45A7-95F9-7F50D1B47772}" dt="2024-01-10T22:34:05.462" v="40"/>
          <ac:spMkLst>
            <pc:docMk/>
            <pc:sldMk cId="3685889293" sldId="298"/>
            <ac:spMk id="322" creationId="{00000000-0008-0000-0200-0000EB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77" creationId="{00000000-0008-0000-0200-00000A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87" creationId="{00000000-0008-0000-0200-000014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88" creationId="{00000000-0008-0000-0200-000015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89" creationId="{00000000-0008-0000-0200-000016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0" creationId="{00000000-0008-0000-0200-000017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2" creationId="{00000000-0008-0000-0200-000019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3" creationId="{00000000-0008-0000-0200-00001A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4" creationId="{00000000-0008-0000-0200-00001B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5" creationId="{00000000-0008-0000-0200-00001C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7" creationId="{00000000-0008-0000-0200-00001E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8" creationId="{00000000-0008-0000-0200-00001F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399" creationId="{00000000-0008-0000-0200-000020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0" creationId="{00000000-0008-0000-0200-000021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2" creationId="{00000000-0008-0000-0200-000023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3" creationId="{00000000-0008-0000-0200-000024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4" creationId="{00000000-0008-0000-0200-000025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5" creationId="{00000000-0008-0000-0200-000026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7" creationId="{00000000-0008-0000-0200-000028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8" creationId="{00000000-0008-0000-0200-000029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09" creationId="{00000000-0008-0000-0200-00002A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0" creationId="{00000000-0008-0000-0200-00002B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2" creationId="{00000000-0008-0000-0200-00002D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3" creationId="{00000000-0008-0000-0200-00002E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4" creationId="{00000000-0008-0000-0200-00002F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5" creationId="{00000000-0008-0000-0200-000030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7" creationId="{00000000-0008-0000-0200-000032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8" creationId="{00000000-0008-0000-0200-000033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19" creationId="{00000000-0008-0000-0200-000034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20" creationId="{00000000-0008-0000-0200-000035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22" creationId="{00000000-0008-0000-0200-000037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23" creationId="{00000000-0008-0000-0200-000038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24" creationId="{00000000-0008-0000-0200-000039000000}"/>
          </ac:spMkLst>
        </pc:spChg>
        <pc:spChg chg="add">
          <ac:chgData name="Marlon Abel Broncano Seminario" userId="e0fa02b5-0233-433a-97fc-7a0c8dfab9ef" providerId="ADAL" clId="{D14EC411-E60A-45A7-95F9-7F50D1B47772}" dt="2024-01-10T22:36:49.295" v="114"/>
          <ac:spMkLst>
            <pc:docMk/>
            <pc:sldMk cId="3685889293" sldId="298"/>
            <ac:spMk id="425" creationId="{00000000-0008-0000-0200-00003A000000}"/>
          </ac:spMkLst>
        </pc:spChg>
        <pc:grpChg chg="add mod">
          <ac:chgData name="Marlon Abel Broncano Seminario" userId="e0fa02b5-0233-433a-97fc-7a0c8dfab9ef" providerId="ADAL" clId="{D14EC411-E60A-45A7-95F9-7F50D1B47772}" dt="2024-01-10T22:34:13.675" v="102" actId="1036"/>
          <ac:grpSpMkLst>
            <pc:docMk/>
            <pc:sldMk cId="3685889293" sldId="298"/>
            <ac:grpSpMk id="171" creationId="{00000000-0008-0000-0200-000094000000}"/>
          </ac:grpSpMkLst>
        </pc:grpChg>
        <pc:grpChg chg="del mod">
          <ac:chgData name="Marlon Abel Broncano Seminario" userId="e0fa02b5-0233-433a-97fc-7a0c8dfab9ef" providerId="ADAL" clId="{D14EC411-E60A-45A7-95F9-7F50D1B47772}" dt="2024-01-10T22:34:00.588" v="39" actId="478"/>
          <ac:grpSpMkLst>
            <pc:docMk/>
            <pc:sldMk cId="3685889293" sldId="298"/>
            <ac:grpSpMk id="172" creationId="{00000000-0008-0000-0200-000094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30" creationId="{00000000-0008-0000-0200-000096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42" creationId="{00000000-0008-0000-0200-0000A2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45" creationId="{00000000-0008-0000-0200-0000A5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46" creationId="{00000000-0008-0000-0200-0000A6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47" creationId="{00000000-0008-0000-0200-0000A7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48" creationId="{00000000-0008-0000-0200-0000A8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49" creationId="{00000000-0008-0000-0200-0000A9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1" creationId="{00000000-0008-0000-0200-0000AB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2" creationId="{00000000-0008-0000-0200-0000AC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3" creationId="{00000000-0008-0000-0200-0000AD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4" creationId="{00000000-0008-0000-0200-0000AE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5" creationId="{00000000-0008-0000-0200-0000AF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6" creationId="{00000000-0008-0000-0200-0000B0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57" creationId="{00000000-0008-0000-0200-0000B1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61" creationId="{00000000-0008-0000-0200-0000B5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68" creationId="{00000000-0008-0000-0200-0000BC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82" creationId="{00000000-0008-0000-0200-0000C3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88" creationId="{00000000-0008-0000-0200-0000C9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294" creationId="{00000000-0008-0000-0200-0000CF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301" creationId="{00000000-0008-0000-0200-0000D6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4:05.462" v="40"/>
          <ac:grpSpMkLst>
            <pc:docMk/>
            <pc:sldMk cId="3685889293" sldId="298"/>
            <ac:grpSpMk id="308" creationId="{00000000-0008-0000-0200-0000DD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7:07.643" v="240" actId="1035"/>
          <ac:grpSpMkLst>
            <pc:docMk/>
            <pc:sldMk cId="3685889293" sldId="298"/>
            <ac:grpSpMk id="324" creationId="{00000000-0008-0000-0200-000008000000}"/>
          </ac:grpSpMkLst>
        </pc:grpChg>
        <pc:grpChg chg="del">
          <ac:chgData name="Marlon Abel Broncano Seminario" userId="e0fa02b5-0233-433a-97fc-7a0c8dfab9ef" providerId="ADAL" clId="{D14EC411-E60A-45A7-95F9-7F50D1B47772}" dt="2024-01-10T22:36:48.421" v="113" actId="478"/>
          <ac:grpSpMkLst>
            <pc:docMk/>
            <pc:sldMk cId="3685889293" sldId="298"/>
            <ac:grpSpMk id="364" creationId="{00000000-0008-0000-0200-000008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76" creationId="{00000000-0008-0000-0200-000009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78" creationId="{00000000-0008-0000-0200-00000B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79" creationId="{00000000-0008-0000-0200-00000C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0" creationId="{00000000-0008-0000-0200-00000D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1" creationId="{00000000-0008-0000-0200-00000E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2" creationId="{00000000-0008-0000-0200-00000F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3" creationId="{00000000-0008-0000-0200-000010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4" creationId="{00000000-0008-0000-0200-000011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5" creationId="{00000000-0008-0000-0200-000012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86" creationId="{00000000-0008-0000-0200-000013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91" creationId="{00000000-0008-0000-0200-000018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396" creationId="{00000000-0008-0000-0200-00001D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401" creationId="{00000000-0008-0000-0200-000022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406" creationId="{00000000-0008-0000-0200-000027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411" creationId="{00000000-0008-0000-0200-00002C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416" creationId="{00000000-0008-0000-0200-000031000000}"/>
          </ac:grpSpMkLst>
        </pc:grpChg>
        <pc:grpChg chg="add mod">
          <ac:chgData name="Marlon Abel Broncano Seminario" userId="e0fa02b5-0233-433a-97fc-7a0c8dfab9ef" providerId="ADAL" clId="{D14EC411-E60A-45A7-95F9-7F50D1B47772}" dt="2024-01-10T22:36:49.295" v="114"/>
          <ac:grpSpMkLst>
            <pc:docMk/>
            <pc:sldMk cId="3685889293" sldId="298"/>
            <ac:grpSpMk id="421" creationId="{00000000-0008-0000-0200-000036000000}"/>
          </ac:grpSpMkLst>
        </pc:grp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244" creationId="{00000000-0008-0000-0200-0000A4000000}"/>
          </ac:cxnSpMkLst>
        </pc:cxn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313" creationId="{00000000-0008-0000-0200-0000E2000000}"/>
          </ac:cxnSpMkLst>
        </pc:cxn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315" creationId="{00000000-0008-0000-0200-0000E4000000}"/>
          </ac:cxnSpMkLst>
        </pc:cxn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317" creationId="{00000000-0008-0000-0200-0000E6000000}"/>
          </ac:cxnSpMkLst>
        </pc:cxn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319" creationId="{00000000-0008-0000-0200-0000E8000000}"/>
          </ac:cxnSpMkLst>
        </pc:cxn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321" creationId="{00000000-0008-0000-0200-0000EA000000}"/>
          </ac:cxnSpMkLst>
        </pc:cxnChg>
        <pc:cxnChg chg="add">
          <ac:chgData name="Marlon Abel Broncano Seminario" userId="e0fa02b5-0233-433a-97fc-7a0c8dfab9ef" providerId="ADAL" clId="{D14EC411-E60A-45A7-95F9-7F50D1B47772}" dt="2024-01-10T22:34:05.462" v="40"/>
          <ac:cxnSpMkLst>
            <pc:docMk/>
            <pc:sldMk cId="3685889293" sldId="298"/>
            <ac:cxnSpMk id="323" creationId="{00000000-0008-0000-0200-0000EC000000}"/>
          </ac:cxnSpMkLst>
        </pc:cxnChg>
      </pc:sldChg>
      <pc:sldChg chg="modSp mod">
        <pc:chgData name="Marlon Abel Broncano Seminario" userId="e0fa02b5-0233-433a-97fc-7a0c8dfab9ef" providerId="ADAL" clId="{D14EC411-E60A-45A7-95F9-7F50D1B47772}" dt="2024-01-10T22:31:54.851" v="38" actId="255"/>
        <pc:sldMkLst>
          <pc:docMk/>
          <pc:sldMk cId="392714673" sldId="299"/>
        </pc:sldMkLst>
        <pc:spChg chg="mod">
          <ac:chgData name="Marlon Abel Broncano Seminario" userId="e0fa02b5-0233-433a-97fc-7a0c8dfab9ef" providerId="ADAL" clId="{D14EC411-E60A-45A7-95F9-7F50D1B47772}" dt="2024-01-10T22:29:42.519" v="36" actId="20577"/>
          <ac:spMkLst>
            <pc:docMk/>
            <pc:sldMk cId="392714673" sldId="299"/>
            <ac:spMk id="40" creationId="{00000000-0000-0000-0000-000000000000}"/>
          </ac:spMkLst>
        </pc:spChg>
        <pc:spChg chg="mod">
          <ac:chgData name="Marlon Abel Broncano Seminario" userId="e0fa02b5-0233-433a-97fc-7a0c8dfab9ef" providerId="ADAL" clId="{D14EC411-E60A-45A7-95F9-7F50D1B47772}" dt="2024-01-10T22:14:20.696" v="0"/>
          <ac:spMkLst>
            <pc:docMk/>
            <pc:sldMk cId="392714673" sldId="299"/>
            <ac:spMk id="123" creationId="{2AF67D75-D27E-47B6-90A2-A97782B01AB7}"/>
          </ac:spMkLst>
        </pc:spChg>
        <pc:graphicFrameChg chg="mod modGraphic">
          <ac:chgData name="Marlon Abel Broncano Seminario" userId="e0fa02b5-0233-433a-97fc-7a0c8dfab9ef" providerId="ADAL" clId="{D14EC411-E60A-45A7-95F9-7F50D1B47772}" dt="2024-01-10T22:31:54.851" v="38" actId="255"/>
          <ac:graphicFrameMkLst>
            <pc:docMk/>
            <pc:sldMk cId="392714673" sldId="299"/>
            <ac:graphicFrameMk id="3" creationId="{D168C5A6-A88C-17A9-F679-B2EB14A6C5ED}"/>
          </ac:graphicFrameMkLst>
        </pc:graphicFrameChg>
      </pc:sldChg>
    </pc:docChg>
  </pc:docChgLst>
  <pc:docChgLst>
    <pc:chgData name="Marlon Abel Broncano Seminario" userId="e0fa02b5-0233-433a-97fc-7a0c8dfab9ef" providerId="ADAL" clId="{F8D71CA1-15E6-4080-9CEC-7AB362A3CACB}"/>
  </pc:docChgLst>
  <pc:docChgLst>
    <pc:chgData name="Marlon Abel Broncano Seminario" userId="e0fa02b5-0233-433a-97fc-7a0c8dfab9ef" providerId="ADAL" clId="{9AA4BF0E-EAAC-4024-9EB1-7E485C8B3538}"/>
  </pc:docChgLst>
  <pc:docChgLst>
    <pc:chgData name="Marlon Abel Broncano Seminario" userId="e0fa02b5-0233-433a-97fc-7a0c8dfab9ef" providerId="ADAL" clId="{24C84651-0A4A-4E02-B1A6-A37987D44D95}"/>
  </pc:docChgLst>
  <pc:docChgLst>
    <pc:chgData name="Marlon Abel Broncano Seminario" userId="e0fa02b5-0233-433a-97fc-7a0c8dfab9ef" providerId="ADAL" clId="{9C52571C-BB44-4B9C-99FC-A06CDA42E0A9}"/>
  </pc:docChgLst>
  <pc:docChgLst>
    <pc:chgData name="Marlon Abel Broncano Seminario" userId="e0fa02b5-0233-433a-97fc-7a0c8dfab9ef" providerId="ADAL" clId="{E30E93C9-B212-47D5-B34A-E756387B2C5E}"/>
    <pc:docChg chg="undo redo custSel modSld">
      <pc:chgData name="Marlon Abel Broncano Seminario" userId="e0fa02b5-0233-433a-97fc-7a0c8dfab9ef" providerId="ADAL" clId="{E30E93C9-B212-47D5-B34A-E756387B2C5E}" dt="2023-12-20T20:48:54.650" v="555"/>
      <pc:docMkLst>
        <pc:docMk/>
      </pc:docMkLst>
      <pc:sldChg chg="modSp">
        <pc:chgData name="Marlon Abel Broncano Seminario" userId="e0fa02b5-0233-433a-97fc-7a0c8dfab9ef" providerId="ADAL" clId="{E30E93C9-B212-47D5-B34A-E756387B2C5E}" dt="2023-12-20T17:37:08.994" v="290" actId="20577"/>
        <pc:sldMkLst>
          <pc:docMk/>
          <pc:sldMk cId="3918220717" sldId="284"/>
        </pc:sldMkLst>
        <pc:spChg chg="mod">
          <ac:chgData name="Marlon Abel Broncano Seminario" userId="e0fa02b5-0233-433a-97fc-7a0c8dfab9ef" providerId="ADAL" clId="{E30E93C9-B212-47D5-B34A-E756387B2C5E}" dt="2023-12-20T17:36:49.987" v="285" actId="20577"/>
          <ac:spMkLst>
            <pc:docMk/>
            <pc:sldMk cId="3918220717" sldId="284"/>
            <ac:spMk id="355" creationId="{9487FFF0-6750-4F1C-8CD6-E6CF74B42E53}"/>
          </ac:spMkLst>
        </pc:spChg>
        <pc:spChg chg="mod">
          <ac:chgData name="Marlon Abel Broncano Seminario" userId="e0fa02b5-0233-433a-97fc-7a0c8dfab9ef" providerId="ADAL" clId="{E30E93C9-B212-47D5-B34A-E756387B2C5E}" dt="2023-12-20T17:37:08.994" v="290" actId="20577"/>
          <ac:spMkLst>
            <pc:docMk/>
            <pc:sldMk cId="3918220717" sldId="284"/>
            <ac:spMk id="358" creationId="{9487FFF0-6750-4F1C-8CD6-E6CF74B42E53}"/>
          </ac:spMkLst>
        </pc:spChg>
      </pc:sldChg>
      <pc:sldChg chg="addSp delSp modSp mod">
        <pc:chgData name="Marlon Abel Broncano Seminario" userId="e0fa02b5-0233-433a-97fc-7a0c8dfab9ef" providerId="ADAL" clId="{E30E93C9-B212-47D5-B34A-E756387B2C5E}" dt="2023-12-20T20:43:08.386" v="552" actId="20577"/>
        <pc:sldMkLst>
          <pc:docMk/>
          <pc:sldMk cId="3755882576" sldId="287"/>
        </pc:sldMkLst>
        <pc:spChg chg="mod">
          <ac:chgData name="Marlon Abel Broncano Seminario" userId="e0fa02b5-0233-433a-97fc-7a0c8dfab9ef" providerId="ADAL" clId="{E30E93C9-B212-47D5-B34A-E756387B2C5E}" dt="2023-12-20T20:36:55.731" v="525" actId="20577"/>
          <ac:spMkLst>
            <pc:docMk/>
            <pc:sldMk cId="3755882576" sldId="287"/>
            <ac:spMk id="54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39:37.823" v="542" actId="20577"/>
          <ac:spMkLst>
            <pc:docMk/>
            <pc:sldMk cId="3755882576" sldId="287"/>
            <ac:spMk id="61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43:08.386" v="552" actId="20577"/>
          <ac:spMkLst>
            <pc:docMk/>
            <pc:sldMk cId="3755882576" sldId="287"/>
            <ac:spMk id="62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38:58.230" v="539" actId="20577"/>
          <ac:spMkLst>
            <pc:docMk/>
            <pc:sldMk cId="3755882576" sldId="287"/>
            <ac:spMk id="66" creationId="{00000000-0000-0000-0000-000000000000}"/>
          </ac:spMkLst>
        </pc:spChg>
        <pc:graphicFrameChg chg="mod">
          <ac:chgData name="Marlon Abel Broncano Seminario" userId="e0fa02b5-0233-433a-97fc-7a0c8dfab9ef" providerId="ADAL" clId="{E30E93C9-B212-47D5-B34A-E756387B2C5E}" dt="2023-12-20T17:34:14.073" v="261"/>
          <ac:graphicFrameMkLst>
            <pc:docMk/>
            <pc:sldMk cId="3755882576" sldId="287"/>
            <ac:graphicFrameMk id="46" creationId="{D9819C2A-49C1-4446-B2DF-9ED193EDFBCD}"/>
          </ac:graphicFrameMkLst>
        </pc:graphicFrameChg>
        <pc:graphicFrameChg chg="mod">
          <ac:chgData name="Marlon Abel Broncano Seminario" userId="e0fa02b5-0233-433a-97fc-7a0c8dfab9ef" providerId="ADAL" clId="{E30E93C9-B212-47D5-B34A-E756387B2C5E}" dt="2023-12-20T17:35:05.875" v="272" actId="20577"/>
          <ac:graphicFrameMkLst>
            <pc:docMk/>
            <pc:sldMk cId="3755882576" sldId="287"/>
            <ac:graphicFrameMk id="47" creationId="{B5F2A8C8-4E67-4432-A42A-0B1FD32F0A0A}"/>
          </ac:graphicFrameMkLst>
        </pc:graphicFrameChg>
        <pc:cxnChg chg="add del mod">
          <ac:chgData name="Marlon Abel Broncano Seminario" userId="e0fa02b5-0233-433a-97fc-7a0c8dfab9ef" providerId="ADAL" clId="{E30E93C9-B212-47D5-B34A-E756387B2C5E}" dt="2023-12-20T17:34:08.458" v="260" actId="11529"/>
          <ac:cxnSpMkLst>
            <pc:docMk/>
            <pc:sldMk cId="3755882576" sldId="287"/>
            <ac:cxnSpMk id="4" creationId="{1AAAB773-4C28-436C-8B58-1787DE7CED86}"/>
          </ac:cxnSpMkLst>
        </pc:cxnChg>
      </pc:sldChg>
      <pc:sldChg chg="modSp mod">
        <pc:chgData name="Marlon Abel Broncano Seminario" userId="e0fa02b5-0233-433a-97fc-7a0c8dfab9ef" providerId="ADAL" clId="{E30E93C9-B212-47D5-B34A-E756387B2C5E}" dt="2023-12-20T20:23:45.064" v="442" actId="20577"/>
        <pc:sldMkLst>
          <pc:docMk/>
          <pc:sldMk cId="2271766112" sldId="293"/>
        </pc:sldMkLst>
        <pc:spChg chg="mod">
          <ac:chgData name="Marlon Abel Broncano Seminario" userId="e0fa02b5-0233-433a-97fc-7a0c8dfab9ef" providerId="ADAL" clId="{E30E93C9-B212-47D5-B34A-E756387B2C5E}" dt="2023-12-20T20:17:27.756" v="411" actId="20577"/>
          <ac:spMkLst>
            <pc:docMk/>
            <pc:sldMk cId="2271766112" sldId="293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22:13.824" v="427" actId="20577"/>
          <ac:spMkLst>
            <pc:docMk/>
            <pc:sldMk cId="2271766112" sldId="293"/>
            <ac:spMk id="39" creationId="{B29A5B4E-AC34-42AC-9FA3-DDD295326A2B}"/>
          </ac:spMkLst>
        </pc:spChg>
        <pc:spChg chg="mod">
          <ac:chgData name="Marlon Abel Broncano Seminario" userId="e0fa02b5-0233-433a-97fc-7a0c8dfab9ef" providerId="ADAL" clId="{E30E93C9-B212-47D5-B34A-E756387B2C5E}" dt="2023-12-20T20:23:45.064" v="442" actId="20577"/>
          <ac:spMkLst>
            <pc:docMk/>
            <pc:sldMk cId="2271766112" sldId="293"/>
            <ac:spMk id="40" creationId="{B67C36A0-756D-4B45-8DE2-84D379B42A7F}"/>
          </ac:spMkLst>
        </pc:spChg>
        <pc:spChg chg="mod">
          <ac:chgData name="Marlon Abel Broncano Seminario" userId="e0fa02b5-0233-433a-97fc-7a0c8dfab9ef" providerId="ADAL" clId="{E30E93C9-B212-47D5-B34A-E756387B2C5E}" dt="2023-12-20T20:23:01.667" v="440" actId="20577"/>
          <ac:spMkLst>
            <pc:docMk/>
            <pc:sldMk cId="2271766112" sldId="293"/>
            <ac:spMk id="41" creationId="{547C4EFE-5ADA-473B-951D-2E3EA22AABDD}"/>
          </ac:spMkLst>
        </pc:spChg>
        <pc:spChg chg="mod">
          <ac:chgData name="Marlon Abel Broncano Seminario" userId="e0fa02b5-0233-433a-97fc-7a0c8dfab9ef" providerId="ADAL" clId="{E30E93C9-B212-47D5-B34A-E756387B2C5E}" dt="2023-12-20T20:20:00.640" v="415" actId="20577"/>
          <ac:spMkLst>
            <pc:docMk/>
            <pc:sldMk cId="2271766112" sldId="293"/>
            <ac:spMk id="203" creationId="{00000000-0000-0000-0000-000000000000}"/>
          </ac:spMkLst>
        </pc:spChg>
      </pc:sldChg>
      <pc:sldChg chg="delSp modSp mod">
        <pc:chgData name="Marlon Abel Broncano Seminario" userId="e0fa02b5-0233-433a-97fc-7a0c8dfab9ef" providerId="ADAL" clId="{E30E93C9-B212-47D5-B34A-E756387B2C5E}" dt="2023-12-20T20:48:54.650" v="555"/>
        <pc:sldMkLst>
          <pc:docMk/>
          <pc:sldMk cId="3123593343" sldId="295"/>
        </pc:sldMkLst>
        <pc:spChg chg="mod">
          <ac:chgData name="Marlon Abel Broncano Seminario" userId="e0fa02b5-0233-433a-97fc-7a0c8dfab9ef" providerId="ADAL" clId="{E30E93C9-B212-47D5-B34A-E756387B2C5E}" dt="2023-12-20T19:19:19.745" v="328" actId="20577"/>
          <ac:spMkLst>
            <pc:docMk/>
            <pc:sldMk cId="3123593343" sldId="295"/>
            <ac:spMk id="73" creationId="{D9D5CDF5-40C3-4683-ACC0-67E178BD8B47}"/>
          </ac:spMkLst>
        </pc:spChg>
        <pc:spChg chg="mod">
          <ac:chgData name="Marlon Abel Broncano Seminario" userId="e0fa02b5-0233-433a-97fc-7a0c8dfab9ef" providerId="ADAL" clId="{E30E93C9-B212-47D5-B34A-E756387B2C5E}" dt="2023-12-20T19:20:17.881" v="339" actId="20577"/>
          <ac:spMkLst>
            <pc:docMk/>
            <pc:sldMk cId="3123593343" sldId="295"/>
            <ac:spMk id="74" creationId="{6ECC0142-C1AC-4A22-B2B4-D7218CBC50A1}"/>
          </ac:spMkLst>
        </pc:spChg>
        <pc:spChg chg="mod">
          <ac:chgData name="Marlon Abel Broncano Seminario" userId="e0fa02b5-0233-433a-97fc-7a0c8dfab9ef" providerId="ADAL" clId="{E30E93C9-B212-47D5-B34A-E756387B2C5E}" dt="2023-12-20T17:37:52.718" v="301" actId="20577"/>
          <ac:spMkLst>
            <pc:docMk/>
            <pc:sldMk cId="3123593343" sldId="295"/>
            <ac:spMk id="78" creationId="{1C48478D-C6F2-45F2-9838-9D4E659C7F5A}"/>
          </ac:spMkLst>
        </pc:spChg>
        <pc:spChg chg="mod">
          <ac:chgData name="Marlon Abel Broncano Seminario" userId="e0fa02b5-0233-433a-97fc-7a0c8dfab9ef" providerId="ADAL" clId="{E30E93C9-B212-47D5-B34A-E756387B2C5E}" dt="2023-12-20T17:38:05.534" v="308" actId="20577"/>
          <ac:spMkLst>
            <pc:docMk/>
            <pc:sldMk cId="3123593343" sldId="295"/>
            <ac:spMk id="81" creationId="{3572D5FC-92EF-4671-B3CB-805BEE2C374F}"/>
          </ac:spMkLst>
        </pc:spChg>
        <pc:spChg chg="mod">
          <ac:chgData name="Marlon Abel Broncano Seminario" userId="e0fa02b5-0233-433a-97fc-7a0c8dfab9ef" providerId="ADAL" clId="{E30E93C9-B212-47D5-B34A-E756387B2C5E}" dt="2023-12-20T19:32:23.397" v="340" actId="20577"/>
          <ac:spMkLst>
            <pc:docMk/>
            <pc:sldMk cId="3123593343" sldId="295"/>
            <ac:spMk id="164" creationId="{D67A070D-2CAE-4D34-9A92-ECB55608BED0}"/>
          </ac:spMkLst>
        </pc:spChg>
        <pc:spChg chg="mod">
          <ac:chgData name="Marlon Abel Broncano Seminario" userId="e0fa02b5-0233-433a-97fc-7a0c8dfab9ef" providerId="ADAL" clId="{E30E93C9-B212-47D5-B34A-E756387B2C5E}" dt="2023-12-20T19:32:52.604" v="341" actId="20577"/>
          <ac:spMkLst>
            <pc:docMk/>
            <pc:sldMk cId="3123593343" sldId="295"/>
            <ac:spMk id="165" creationId="{F96F4E1D-37B9-4EB9-A468-515CB3950392}"/>
          </ac:spMkLst>
        </pc:spChg>
        <pc:grpChg chg="del">
          <ac:chgData name="Marlon Abel Broncano Seminario" userId="e0fa02b5-0233-433a-97fc-7a0c8dfab9ef" providerId="ADAL" clId="{E30E93C9-B212-47D5-B34A-E756387B2C5E}" dt="2023-12-20T17:12:03.069" v="24" actId="478"/>
          <ac:grpSpMkLst>
            <pc:docMk/>
            <pc:sldMk cId="3123593343" sldId="295"/>
            <ac:grpSpMk id="86" creationId="{00000000-0008-0000-0200-0000FA000000}"/>
          </ac:grpSpMkLst>
        </pc:grpChg>
        <pc:graphicFrameChg chg="mod">
          <ac:chgData name="Marlon Abel Broncano Seminario" userId="e0fa02b5-0233-433a-97fc-7a0c8dfab9ef" providerId="ADAL" clId="{E30E93C9-B212-47D5-B34A-E756387B2C5E}" dt="2023-12-20T20:48:54.650" v="555"/>
          <ac:graphicFrameMkLst>
            <pc:docMk/>
            <pc:sldMk cId="3123593343" sldId="295"/>
            <ac:graphicFrameMk id="82" creationId="{00000000-0008-0000-0100-000003000000}"/>
          </ac:graphicFrameMkLst>
        </pc:graphicFrameChg>
        <pc:graphicFrameChg chg="mod">
          <ac:chgData name="Marlon Abel Broncano Seminario" userId="e0fa02b5-0233-433a-97fc-7a0c8dfab9ef" providerId="ADAL" clId="{E30E93C9-B212-47D5-B34A-E756387B2C5E}" dt="2023-12-20T17:07:28.625" v="11"/>
          <ac:graphicFrameMkLst>
            <pc:docMk/>
            <pc:sldMk cId="3123593343" sldId="295"/>
            <ac:graphicFrameMk id="91" creationId="{00000000-0008-0000-0100-000002000000}"/>
          </ac:graphicFrameMkLst>
        </pc:graphicFrameChg>
        <pc:picChg chg="mod">
          <ac:chgData name="Marlon Abel Broncano Seminario" userId="e0fa02b5-0233-433a-97fc-7a0c8dfab9ef" providerId="ADAL" clId="{E30E93C9-B212-47D5-B34A-E756387B2C5E}" dt="2023-12-20T17:12:13.311" v="25" actId="1076"/>
          <ac:picMkLst>
            <pc:docMk/>
            <pc:sldMk cId="3123593343" sldId="295"/>
            <ac:picMk id="6" creationId="{2435FEF6-A436-4270-9A2E-8A803721F05E}"/>
          </ac:picMkLst>
        </pc:picChg>
        <pc:cxnChg chg="mod">
          <ac:chgData name="Marlon Abel Broncano Seminario" userId="e0fa02b5-0233-433a-97fc-7a0c8dfab9ef" providerId="ADAL" clId="{E30E93C9-B212-47D5-B34A-E756387B2C5E}" dt="2023-12-20T17:12:20.542" v="28" actId="14100"/>
          <ac:cxnSpMkLst>
            <pc:docMk/>
            <pc:sldMk cId="3123593343" sldId="295"/>
            <ac:cxnSpMk id="15" creationId="{00000000-0000-0000-0000-000000000000}"/>
          </ac:cxnSpMkLst>
        </pc:cxnChg>
      </pc:sldChg>
      <pc:sldChg chg="addSp delSp modSp mod">
        <pc:chgData name="Marlon Abel Broncano Seminario" userId="e0fa02b5-0233-433a-97fc-7a0c8dfab9ef" providerId="ADAL" clId="{E30E93C9-B212-47D5-B34A-E756387B2C5E}" dt="2023-12-20T20:33:05.509" v="497" actId="20577"/>
        <pc:sldMkLst>
          <pc:docMk/>
          <pc:sldMk cId="3027627014" sldId="297"/>
        </pc:sldMkLst>
        <pc:spChg chg="mod">
          <ac:chgData name="Marlon Abel Broncano Seminario" userId="e0fa02b5-0233-433a-97fc-7a0c8dfab9ef" providerId="ADAL" clId="{E30E93C9-B212-47D5-B34A-E756387B2C5E}" dt="2023-12-20T20:26:47.982" v="456" actId="20577"/>
          <ac:spMkLst>
            <pc:docMk/>
            <pc:sldMk cId="3027627014" sldId="297"/>
            <ac:spMk id="40" creationId="{00000000-0000-0000-0000-000000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53" creationId="{00000000-0008-0000-0500-000002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55" creationId="{00000000-0008-0000-0500-000011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56" creationId="{00000000-0008-0000-0500-000012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58" creationId="{00000000-0008-0000-0500-000021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59" creationId="{00000000-0008-0000-0500-000022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60" creationId="{00000000-0008-0000-0500-000023000000}"/>
          </ac:spMkLst>
        </pc:spChg>
        <pc:spChg chg="add">
          <ac:chgData name="Marlon Abel Broncano Seminario" userId="e0fa02b5-0233-433a-97fc-7a0c8dfab9ef" providerId="ADAL" clId="{E30E93C9-B212-47D5-B34A-E756387B2C5E}" dt="2023-12-20T17:27:10.648" v="123"/>
          <ac:spMkLst>
            <pc:docMk/>
            <pc:sldMk cId="3027627014" sldId="297"/>
            <ac:spMk id="61" creationId="{00000000-0008-0000-0500-000024000000}"/>
          </ac:spMkLst>
        </pc:spChg>
        <pc:spChg chg="add mod">
          <ac:chgData name="Marlon Abel Broncano Seminario" userId="e0fa02b5-0233-433a-97fc-7a0c8dfab9ef" providerId="ADAL" clId="{E30E93C9-B212-47D5-B34A-E756387B2C5E}" dt="2023-12-20T17:27:42.655" v="194" actId="1037"/>
          <ac:spMkLst>
            <pc:docMk/>
            <pc:sldMk cId="3027627014" sldId="297"/>
            <ac:spMk id="63" creationId="{00000000-0008-0000-0500-000015000000}"/>
          </ac:spMkLst>
        </pc:spChg>
        <pc:spChg chg="add mod">
          <ac:chgData name="Marlon Abel Broncano Seminario" userId="e0fa02b5-0233-433a-97fc-7a0c8dfab9ef" providerId="ADAL" clId="{E30E93C9-B212-47D5-B34A-E756387B2C5E}" dt="2023-12-20T17:27:56.633" v="213" actId="120"/>
          <ac:spMkLst>
            <pc:docMk/>
            <pc:sldMk cId="3027627014" sldId="297"/>
            <ac:spMk id="64" creationId="{00000000-0008-0000-0500-000016000000}"/>
          </ac:spMkLst>
        </pc:spChg>
        <pc:spChg chg="add mod">
          <ac:chgData name="Marlon Abel Broncano Seminario" userId="e0fa02b5-0233-433a-97fc-7a0c8dfab9ef" providerId="ADAL" clId="{E30E93C9-B212-47D5-B34A-E756387B2C5E}" dt="2023-12-20T17:27:52.811" v="212" actId="1038"/>
          <ac:spMkLst>
            <pc:docMk/>
            <pc:sldMk cId="3027627014" sldId="297"/>
            <ac:spMk id="65" creationId="{00000000-0008-0000-0500-000017000000}"/>
          </ac:spMkLst>
        </pc:spChg>
        <pc:spChg chg="mod">
          <ac:chgData name="Marlon Abel Broncano Seminario" userId="e0fa02b5-0233-433a-97fc-7a0c8dfab9ef" providerId="ADAL" clId="{E30E93C9-B212-47D5-B34A-E756387B2C5E}" dt="2023-12-20T20:31:42.951" v="486" actId="20577"/>
          <ac:spMkLst>
            <pc:docMk/>
            <pc:sldMk cId="3027627014" sldId="297"/>
            <ac:spMk id="86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30:33.451" v="474" actId="20577"/>
          <ac:spMkLst>
            <pc:docMk/>
            <pc:sldMk cId="3027627014" sldId="297"/>
            <ac:spMk id="87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33:05.509" v="497" actId="20577"/>
          <ac:spMkLst>
            <pc:docMk/>
            <pc:sldMk cId="3027627014" sldId="297"/>
            <ac:spMk id="88" creationId="{00000000-0000-0000-0000-000000000000}"/>
          </ac:spMkLst>
        </pc:spChg>
        <pc:spChg chg="mod">
          <ac:chgData name="Marlon Abel Broncano Seminario" userId="e0fa02b5-0233-433a-97fc-7a0c8dfab9ef" providerId="ADAL" clId="{E30E93C9-B212-47D5-B34A-E756387B2C5E}" dt="2023-12-20T20:26:01.644" v="453" actId="20577"/>
          <ac:spMkLst>
            <pc:docMk/>
            <pc:sldMk cId="3027627014" sldId="297"/>
            <ac:spMk id="107" creationId="{00000000-0000-0000-0000-000000000000}"/>
          </ac:spMkLst>
        </pc:spChg>
        <pc:grpChg chg="add mod">
          <ac:chgData name="Marlon Abel Broncano Seminario" userId="e0fa02b5-0233-433a-97fc-7a0c8dfab9ef" providerId="ADAL" clId="{E30E93C9-B212-47D5-B34A-E756387B2C5E}" dt="2023-12-20T17:27:18.606" v="180" actId="1037"/>
          <ac:grpSpMkLst>
            <pc:docMk/>
            <pc:sldMk cId="3027627014" sldId="297"/>
            <ac:grpSpMk id="50" creationId="{00000000-0008-0000-0500-000006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27:10.648" v="123"/>
          <ac:grpSpMkLst>
            <pc:docMk/>
            <pc:sldMk cId="3027627014" sldId="297"/>
            <ac:grpSpMk id="51" creationId="{00000000-0008-0000-0500-000013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27:10.648" v="123"/>
          <ac:grpSpMkLst>
            <pc:docMk/>
            <pc:sldMk cId="3027627014" sldId="297"/>
            <ac:grpSpMk id="52" creationId="{00000000-0008-0000-0500-000005000000}"/>
          </ac:grpSpMkLst>
        </pc:grpChg>
        <pc:grpChg chg="del">
          <ac:chgData name="Marlon Abel Broncano Seminario" userId="e0fa02b5-0233-433a-97fc-7a0c8dfab9ef" providerId="ADAL" clId="{E30E93C9-B212-47D5-B34A-E756387B2C5E}" dt="2023-12-20T17:27:09.639" v="121" actId="478"/>
          <ac:grpSpMkLst>
            <pc:docMk/>
            <pc:sldMk cId="3027627014" sldId="297"/>
            <ac:grpSpMk id="73" creationId="{00000000-0008-0000-0500-000006000000}"/>
          </ac:grpSpMkLst>
        </pc:grpChg>
        <pc:graphicFrameChg chg="add">
          <ac:chgData name="Marlon Abel Broncano Seminario" userId="e0fa02b5-0233-433a-97fc-7a0c8dfab9ef" providerId="ADAL" clId="{E30E93C9-B212-47D5-B34A-E756387B2C5E}" dt="2023-12-20T17:27:10.648" v="123"/>
          <ac:graphicFrameMkLst>
            <pc:docMk/>
            <pc:sldMk cId="3027627014" sldId="297"/>
            <ac:graphicFrameMk id="62" creationId="{00000000-0008-0000-0500-000018000000}"/>
          </ac:graphicFrameMkLst>
        </pc:graphicFrameChg>
      </pc:sldChg>
      <pc:sldChg chg="addSp delSp modSp">
        <pc:chgData name="Marlon Abel Broncano Seminario" userId="e0fa02b5-0233-433a-97fc-7a0c8dfab9ef" providerId="ADAL" clId="{E30E93C9-B212-47D5-B34A-E756387B2C5E}" dt="2023-12-20T20:48:02.086" v="553" actId="790"/>
        <pc:sldMkLst>
          <pc:docMk/>
          <pc:sldMk cId="3685889293" sldId="298"/>
        </pc:sldMkLst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73" creationId="{00000000-0008-0000-0200-000095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75" creationId="{00000000-0008-0000-0200-000097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76" creationId="{00000000-0008-0000-0200-000098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77" creationId="{00000000-0008-0000-0200-000099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78" creationId="{00000000-0008-0000-0200-00009A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79" creationId="{00000000-0008-0000-0200-00009B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80" creationId="{00000000-0008-0000-0200-00009C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81" creationId="{00000000-0008-0000-0200-00009D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82" creationId="{00000000-0008-0000-0200-00009E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83" creationId="{00000000-0008-0000-0200-00009F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84" creationId="{00000000-0008-0000-0200-0000A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90" creationId="{00000000-0008-0000-0200-0000A1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192" creationId="{00000000-0008-0000-0200-0000A3000000}"/>
          </ac:spMkLst>
        </pc:spChg>
        <pc:spChg chg="mod">
          <ac:chgData name="Marlon Abel Broncano Seminario" userId="e0fa02b5-0233-433a-97fc-7a0c8dfab9ef" providerId="ADAL" clId="{E30E93C9-B212-47D5-B34A-E756387B2C5E}" dt="2023-12-20T20:07:08.981" v="372" actId="20577"/>
          <ac:spMkLst>
            <pc:docMk/>
            <pc:sldMk cId="3685889293" sldId="298"/>
            <ac:spMk id="193" creationId="{00000000-0000-0000-0000-00000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00" creationId="{00000000-0008-0000-0200-0000AA000000}"/>
          </ac:spMkLst>
        </pc:spChg>
        <pc:spChg chg="mod">
          <ac:chgData name="Marlon Abel Broncano Seminario" userId="e0fa02b5-0233-433a-97fc-7a0c8dfab9ef" providerId="ADAL" clId="{E30E93C9-B212-47D5-B34A-E756387B2C5E}" dt="2023-12-20T20:09:11.302" v="383" actId="20577"/>
          <ac:spMkLst>
            <pc:docMk/>
            <pc:sldMk cId="3685889293" sldId="298"/>
            <ac:spMk id="202" creationId="{00000000-0000-0000-0000-00000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09" creationId="{00000000-0008-0000-0200-0000B2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0" creationId="{00000000-0008-0000-0200-0000B3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1" creationId="{00000000-0008-0000-0200-0000B4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3" creationId="{00000000-0008-0000-0200-0000B6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4" creationId="{00000000-0008-0000-0200-0000B7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5" creationId="{00000000-0008-0000-0200-0000B8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6" creationId="{00000000-0008-0000-0200-0000B9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7" creationId="{00000000-0008-0000-0200-0000BA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18" creationId="{00000000-0008-0000-0200-0000BB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0" creationId="{00000000-0008-0000-0200-0000BD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1" creationId="{00000000-0008-0000-0200-0000BE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2" creationId="{00000000-0008-0000-0200-0000BF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3" creationId="{00000000-0008-0000-0200-0000C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4" creationId="{00000000-0008-0000-0200-0000C1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5" creationId="{00000000-0008-0000-0200-0000C2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7" creationId="{00000000-0008-0000-0200-0000C4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228" creationId="{00000000-0008-0000-0200-0000C5000000}"/>
          </ac:spMkLst>
        </pc:spChg>
        <pc:spChg chg="mod">
          <ac:chgData name="Marlon Abel Broncano Seminario" userId="e0fa02b5-0233-433a-97fc-7a0c8dfab9ef" providerId="ADAL" clId="{E30E93C9-B212-47D5-B34A-E756387B2C5E}" dt="2023-12-20T20:14:50.883" v="389" actId="20577"/>
          <ac:spMkLst>
            <pc:docMk/>
            <pc:sldMk cId="3685889293" sldId="298"/>
            <ac:spMk id="275" creationId="{00000000-0000-0000-0000-00000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25" creationId="{00000000-0008-0000-0200-0000C6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26" creationId="{00000000-0008-0000-0200-0000C7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27" creationId="{00000000-0008-0000-0200-0000C8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29" creationId="{00000000-0008-0000-0200-0000CA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0" creationId="{00000000-0008-0000-0200-0000CB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1" creationId="{00000000-0008-0000-0200-0000CC000000}"/>
          </ac:spMkLst>
        </pc:spChg>
        <pc:spChg chg="add mod">
          <ac:chgData name="Marlon Abel Broncano Seminario" userId="e0fa02b5-0233-433a-97fc-7a0c8dfab9ef" providerId="ADAL" clId="{E30E93C9-B212-47D5-B34A-E756387B2C5E}" dt="2023-12-20T20:48:02.086" v="553" actId="790"/>
          <ac:spMkLst>
            <pc:docMk/>
            <pc:sldMk cId="3685889293" sldId="298"/>
            <ac:spMk id="332" creationId="{00000000-0008-0000-0200-0000CD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3" creationId="{00000000-0008-0000-0200-0000CE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5" creationId="{00000000-0008-0000-0200-0000D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6" creationId="{00000000-0008-0000-0200-0000D1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7" creationId="{00000000-0008-0000-0200-0000D2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8" creationId="{00000000-0008-0000-0200-0000D3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39" creationId="{00000000-0008-0000-0200-0000D4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0" creationId="{00000000-0008-0000-0200-0000D5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2" creationId="{00000000-0008-0000-0200-0000D7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3" creationId="{00000000-0008-0000-0200-0000D8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4" creationId="{00000000-0008-0000-0200-0000D9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5" creationId="{00000000-0008-0000-0200-0000DA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6" creationId="{00000000-0008-0000-0200-0000DB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7" creationId="{00000000-0008-0000-0200-0000DC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49" creationId="{00000000-0008-0000-0200-0000DE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50" creationId="{00000000-0008-0000-0200-0000DF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51" creationId="{00000000-0008-0000-0200-0000E0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52" creationId="{00000000-0008-0000-0200-0000E1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54" creationId="{00000000-0008-0000-0200-0000E3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56" creationId="{00000000-0008-0000-0200-0000E5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58" creationId="{00000000-0008-0000-0200-0000E7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60" creationId="{00000000-0008-0000-0200-0000E9000000}"/>
          </ac:spMkLst>
        </pc:spChg>
        <pc:spChg chg="add">
          <ac:chgData name="Marlon Abel Broncano Seminario" userId="e0fa02b5-0233-433a-97fc-7a0c8dfab9ef" providerId="ADAL" clId="{E30E93C9-B212-47D5-B34A-E756387B2C5E}" dt="2023-12-20T17:16:06.469" v="41"/>
          <ac:spMkLst>
            <pc:docMk/>
            <pc:sldMk cId="3685889293" sldId="298"/>
            <ac:spMk id="362" creationId="{00000000-0008-0000-0200-0000EB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366" creationId="{00000000-0008-0000-0200-00000A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27" creationId="{00000000-0008-0000-0200-000014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28" creationId="{00000000-0008-0000-0200-000015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29" creationId="{00000000-0008-0000-0200-000016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0" creationId="{00000000-0008-0000-0200-000017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2" creationId="{00000000-0008-0000-0200-000019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3" creationId="{00000000-0008-0000-0200-00001A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4" creationId="{00000000-0008-0000-0200-00001B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5" creationId="{00000000-0008-0000-0200-00001C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7" creationId="{00000000-0008-0000-0200-00001E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8" creationId="{00000000-0008-0000-0200-00001F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39" creationId="{00000000-0008-0000-0200-000020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0" creationId="{00000000-0008-0000-0200-000021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2" creationId="{00000000-0008-0000-0200-000023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3" creationId="{00000000-0008-0000-0200-000024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4" creationId="{00000000-0008-0000-0200-000025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5" creationId="{00000000-0008-0000-0200-000026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7" creationId="{00000000-0008-0000-0200-000028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8" creationId="{00000000-0008-0000-0200-000029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49" creationId="{00000000-0008-0000-0200-00002A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0" creationId="{00000000-0008-0000-0200-00002B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2" creationId="{00000000-0008-0000-0200-00002D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3" creationId="{00000000-0008-0000-0200-00002E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4" creationId="{00000000-0008-0000-0200-00002F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5" creationId="{00000000-0008-0000-0200-000030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7" creationId="{00000000-0008-0000-0200-000032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8" creationId="{00000000-0008-0000-0200-000033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59" creationId="{00000000-0008-0000-0200-000034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60" creationId="{00000000-0008-0000-0200-000035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62" creationId="{00000000-0008-0000-0200-000037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63" creationId="{00000000-0008-0000-0200-000038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64" creationId="{00000000-0008-0000-0200-000039000000}"/>
          </ac:spMkLst>
        </pc:spChg>
        <pc:spChg chg="add">
          <ac:chgData name="Marlon Abel Broncano Seminario" userId="e0fa02b5-0233-433a-97fc-7a0c8dfab9ef" providerId="ADAL" clId="{E30E93C9-B212-47D5-B34A-E756387B2C5E}" dt="2023-12-20T17:17:03.907" v="81"/>
          <ac:spMkLst>
            <pc:docMk/>
            <pc:sldMk cId="3685889293" sldId="298"/>
            <ac:spMk id="465" creationId="{00000000-0008-0000-0200-00003A000000}"/>
          </ac:spMkLst>
        </pc:spChg>
        <pc:grpChg chg="add mod">
          <ac:chgData name="Marlon Abel Broncano Seminario" userId="e0fa02b5-0233-433a-97fc-7a0c8dfab9ef" providerId="ADAL" clId="{E30E93C9-B212-47D5-B34A-E756387B2C5E}" dt="2023-12-20T17:16:29.553" v="79" actId="1035"/>
          <ac:grpSpMkLst>
            <pc:docMk/>
            <pc:sldMk cId="3685889293" sldId="298"/>
            <ac:grpSpMk id="172" creationId="{00000000-0008-0000-0200-000094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74" creationId="{00000000-0008-0000-0200-000096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91" creationId="{00000000-0008-0000-0200-0000A2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95" creationId="{00000000-0008-0000-0200-0000A5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96" creationId="{00000000-0008-0000-0200-0000A6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97" creationId="{00000000-0008-0000-0200-0000A7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98" creationId="{00000000-0008-0000-0200-0000A8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199" creationId="{00000000-0008-0000-0200-0000A9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1" creationId="{00000000-0008-0000-0200-0000AB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3" creationId="{00000000-0008-0000-0200-0000AC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4" creationId="{00000000-0008-0000-0200-0000AD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5" creationId="{00000000-0008-0000-0200-0000AE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6" creationId="{00000000-0008-0000-0200-0000AF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7" creationId="{00000000-0008-0000-0200-0000B0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08" creationId="{00000000-0008-0000-0200-0000B1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12" creationId="{00000000-0008-0000-0200-0000B5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19" creationId="{00000000-0008-0000-0200-0000BC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226" creationId="{00000000-0008-0000-0200-0000C3000000}"/>
          </ac:grpSpMkLst>
        </pc:grpChg>
        <pc:grpChg chg="del">
          <ac:chgData name="Marlon Abel Broncano Seminario" userId="e0fa02b5-0233-433a-97fc-7a0c8dfab9ef" providerId="ADAL" clId="{E30E93C9-B212-47D5-B34A-E756387B2C5E}" dt="2023-12-20T17:15:55.553" v="39" actId="478"/>
          <ac:grpSpMkLst>
            <pc:docMk/>
            <pc:sldMk cId="3685889293" sldId="298"/>
            <ac:grpSpMk id="229" creationId="{00000000-0008-0000-0200-000094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328" creationId="{00000000-0008-0000-0200-0000C9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334" creationId="{00000000-0008-0000-0200-0000CF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341" creationId="{00000000-0008-0000-0200-0000D6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6:06.469" v="41"/>
          <ac:grpSpMkLst>
            <pc:docMk/>
            <pc:sldMk cId="3685889293" sldId="298"/>
            <ac:grpSpMk id="348" creationId="{00000000-0008-0000-0200-0000DD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8:42.416" v="106" actId="1035"/>
          <ac:grpSpMkLst>
            <pc:docMk/>
            <pc:sldMk cId="3685889293" sldId="298"/>
            <ac:grpSpMk id="364" creationId="{00000000-0008-0000-0200-000008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65" creationId="{00000000-0008-0000-0200-000009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67" creationId="{00000000-0008-0000-0200-00000B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68" creationId="{00000000-0008-0000-0200-00000C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69" creationId="{00000000-0008-0000-0200-00000D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70" creationId="{00000000-0008-0000-0200-00000E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71" creationId="{00000000-0008-0000-0200-00000F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72" creationId="{00000000-0008-0000-0200-000010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73" creationId="{00000000-0008-0000-0200-000011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74" creationId="{00000000-0008-0000-0200-000012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375" creationId="{00000000-0008-0000-0200-000013000000}"/>
          </ac:grpSpMkLst>
        </pc:grpChg>
        <pc:grpChg chg="del">
          <ac:chgData name="Marlon Abel Broncano Seminario" userId="e0fa02b5-0233-433a-97fc-7a0c8dfab9ef" providerId="ADAL" clId="{E30E93C9-B212-47D5-B34A-E756387B2C5E}" dt="2023-12-20T17:17:02.837" v="80" actId="478"/>
          <ac:grpSpMkLst>
            <pc:docMk/>
            <pc:sldMk cId="3685889293" sldId="298"/>
            <ac:grpSpMk id="376" creationId="{00000000-0008-0000-0200-000008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31" creationId="{00000000-0008-0000-0200-000018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36" creationId="{00000000-0008-0000-0200-00001D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41" creationId="{00000000-0008-0000-0200-000022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46" creationId="{00000000-0008-0000-0200-000027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51" creationId="{00000000-0008-0000-0200-00002C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56" creationId="{00000000-0008-0000-0200-000031000000}"/>
          </ac:grpSpMkLst>
        </pc:grpChg>
        <pc:grpChg chg="add mod">
          <ac:chgData name="Marlon Abel Broncano Seminario" userId="e0fa02b5-0233-433a-97fc-7a0c8dfab9ef" providerId="ADAL" clId="{E30E93C9-B212-47D5-B34A-E756387B2C5E}" dt="2023-12-20T17:17:03.907" v="81"/>
          <ac:grpSpMkLst>
            <pc:docMk/>
            <pc:sldMk cId="3685889293" sldId="298"/>
            <ac:grpSpMk id="461" creationId="{00000000-0008-0000-0200-000036000000}"/>
          </ac:grpSpMkLst>
        </pc:grpChg>
        <pc:picChg chg="del">
          <ac:chgData name="Marlon Abel Broncano Seminario" userId="e0fa02b5-0233-433a-97fc-7a0c8dfab9ef" providerId="ADAL" clId="{E30E93C9-B212-47D5-B34A-E756387B2C5E}" dt="2023-12-20T17:16:05.470" v="40"/>
          <ac:picMkLst>
            <pc:docMk/>
            <pc:sldMk cId="3685889293" sldId="298"/>
            <ac:picMk id="3" creationId="{2BEF001D-5818-4070-92D2-B524BDCE6117}"/>
          </ac:picMkLst>
        </pc:pic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194" creationId="{00000000-0008-0000-0200-0000A4000000}"/>
          </ac:cxnSpMkLst>
        </pc:cxn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353" creationId="{00000000-0008-0000-0200-0000E2000000}"/>
          </ac:cxnSpMkLst>
        </pc:cxn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355" creationId="{00000000-0008-0000-0200-0000E4000000}"/>
          </ac:cxnSpMkLst>
        </pc:cxn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357" creationId="{00000000-0008-0000-0200-0000E6000000}"/>
          </ac:cxnSpMkLst>
        </pc:cxn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359" creationId="{00000000-0008-0000-0200-0000E8000000}"/>
          </ac:cxnSpMkLst>
        </pc:cxn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361" creationId="{00000000-0008-0000-0200-0000EA000000}"/>
          </ac:cxnSpMkLst>
        </pc:cxnChg>
        <pc:cxnChg chg="add">
          <ac:chgData name="Marlon Abel Broncano Seminario" userId="e0fa02b5-0233-433a-97fc-7a0c8dfab9ef" providerId="ADAL" clId="{E30E93C9-B212-47D5-B34A-E756387B2C5E}" dt="2023-12-20T17:16:06.469" v="41"/>
          <ac:cxnSpMkLst>
            <pc:docMk/>
            <pc:sldMk cId="3685889293" sldId="298"/>
            <ac:cxnSpMk id="363" creationId="{00000000-0008-0000-0200-0000EC000000}"/>
          </ac:cxnSpMkLst>
        </pc:cxnChg>
      </pc:sldChg>
      <pc:sldChg chg="modSp mod">
        <pc:chgData name="Marlon Abel Broncano Seminario" userId="e0fa02b5-0233-433a-97fc-7a0c8dfab9ef" providerId="ADAL" clId="{E30E93C9-B212-47D5-B34A-E756387B2C5E}" dt="2023-12-20T20:05:53.510" v="355" actId="20577"/>
        <pc:sldMkLst>
          <pc:docMk/>
          <pc:sldMk cId="392714673" sldId="299"/>
        </pc:sldMkLst>
        <pc:spChg chg="mod">
          <ac:chgData name="Marlon Abel Broncano Seminario" userId="e0fa02b5-0233-433a-97fc-7a0c8dfab9ef" providerId="ADAL" clId="{E30E93C9-B212-47D5-B34A-E756387B2C5E}" dt="2023-12-20T20:05:53.510" v="355" actId="20577"/>
          <ac:spMkLst>
            <pc:docMk/>
            <pc:sldMk cId="392714673" sldId="299"/>
            <ac:spMk id="40" creationId="{00000000-0000-0000-0000-000000000000}"/>
          </ac:spMkLst>
        </pc:spChg>
        <pc:graphicFrameChg chg="mod modGraphic">
          <ac:chgData name="Marlon Abel Broncano Seminario" userId="e0fa02b5-0233-433a-97fc-7a0c8dfab9ef" providerId="ADAL" clId="{E30E93C9-B212-47D5-B34A-E756387B2C5E}" dt="2023-12-20T17:13:16.733" v="32" actId="255"/>
          <ac:graphicFrameMkLst>
            <pc:docMk/>
            <pc:sldMk cId="392714673" sldId="299"/>
            <ac:graphicFrameMk id="3" creationId="{D168C5A6-A88C-17A9-F679-B2EB14A6C5ED}"/>
          </ac:graphicFrameMkLst>
        </pc:graphicFrameChg>
      </pc:sldChg>
    </pc:docChg>
  </pc:docChgLst>
  <pc:docChgLst>
    <pc:chgData name="Marlon Abel Broncano Seminario" userId="e0fa02b5-0233-433a-97fc-7a0c8dfab9ef" providerId="ADAL" clId="{779C8D9D-409A-4DE4-80D8-9E4B2FA04BAF}"/>
  </pc:docChgLst>
  <pc:docChgLst>
    <pc:chgData name="Marlon Abel Broncano Seminario" userId="e0fa02b5-0233-433a-97fc-7a0c8dfab9ef" providerId="ADAL" clId="{2FCE2993-ED3B-41FB-839E-E7DB18AC35D7}"/>
    <pc:docChg chg="undo redo custSel modSld">
      <pc:chgData name="Marlon Abel Broncano Seminario" userId="e0fa02b5-0233-433a-97fc-7a0c8dfab9ef" providerId="ADAL" clId="{2FCE2993-ED3B-41FB-839E-E7DB18AC35D7}" dt="2024-02-13T19:17:16.481" v="1623" actId="20577"/>
      <pc:docMkLst>
        <pc:docMk/>
      </pc:docMkLst>
      <pc:sldChg chg="modSp">
        <pc:chgData name="Marlon Abel Broncano Seminario" userId="e0fa02b5-0233-433a-97fc-7a0c8dfab9ef" providerId="ADAL" clId="{2FCE2993-ED3B-41FB-839E-E7DB18AC35D7}" dt="2024-02-12T22:22:47.227" v="1604" actId="20577"/>
        <pc:sldMkLst>
          <pc:docMk/>
          <pc:sldMk cId="3918220717" sldId="284"/>
        </pc:sldMkLst>
        <pc:spChg chg="mod">
          <ac:chgData name="Marlon Abel Broncano Seminario" userId="e0fa02b5-0233-433a-97fc-7a0c8dfab9ef" providerId="ADAL" clId="{2FCE2993-ED3B-41FB-839E-E7DB18AC35D7}" dt="2024-02-12T19:23:18.375" v="126" actId="20577"/>
          <ac:spMkLst>
            <pc:docMk/>
            <pc:sldMk cId="3918220717" sldId="284"/>
            <ac:spMk id="287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19:24:28.188" v="133" actId="20577"/>
          <ac:spMkLst>
            <pc:docMk/>
            <pc:sldMk cId="3918220717" sldId="284"/>
            <ac:spMk id="355" creationId="{9487FFF0-6750-4F1C-8CD6-E6CF74B42E53}"/>
          </ac:spMkLst>
        </pc:spChg>
        <pc:spChg chg="mod">
          <ac:chgData name="Marlon Abel Broncano Seminario" userId="e0fa02b5-0233-433a-97fc-7a0c8dfab9ef" providerId="ADAL" clId="{2FCE2993-ED3B-41FB-839E-E7DB18AC35D7}" dt="2024-02-12T22:22:47.227" v="1604" actId="20577"/>
          <ac:spMkLst>
            <pc:docMk/>
            <pc:sldMk cId="3918220717" sldId="284"/>
            <ac:spMk id="358" creationId="{9487FFF0-6750-4F1C-8CD6-E6CF74B42E53}"/>
          </ac:spMkLst>
        </pc:spChg>
        <pc:spChg chg="mod">
          <ac:chgData name="Marlon Abel Broncano Seminario" userId="e0fa02b5-0233-433a-97fc-7a0c8dfab9ef" providerId="ADAL" clId="{2FCE2993-ED3B-41FB-839E-E7DB18AC35D7}" dt="2024-02-12T19:24:08.281" v="127" actId="20577"/>
          <ac:spMkLst>
            <pc:docMk/>
            <pc:sldMk cId="3918220717" sldId="284"/>
            <ac:spMk id="362" creationId="{9487FFF0-6750-4F1C-8CD6-E6CF74B42E53}"/>
          </ac:spMkLst>
        </pc:spChg>
        <pc:grpChg chg="mod">
          <ac:chgData name="Marlon Abel Broncano Seminario" userId="e0fa02b5-0233-433a-97fc-7a0c8dfab9ef" providerId="ADAL" clId="{2FCE2993-ED3B-41FB-839E-E7DB18AC35D7}" dt="2024-02-12T19:29:49.464" v="158" actId="14100"/>
          <ac:grpSpMkLst>
            <pc:docMk/>
            <pc:sldMk cId="3918220717" sldId="284"/>
            <ac:grpSpMk id="1038" creationId="{00000000-0000-0000-0000-000000000000}"/>
          </ac:grpSpMkLst>
        </pc:grpChg>
      </pc:sldChg>
      <pc:sldChg chg="modSp mod">
        <pc:chgData name="Marlon Abel Broncano Seminario" userId="e0fa02b5-0233-433a-97fc-7a0c8dfab9ef" providerId="ADAL" clId="{2FCE2993-ED3B-41FB-839E-E7DB18AC35D7}" dt="2024-02-12T22:10:18.233" v="1602" actId="20577"/>
        <pc:sldMkLst>
          <pc:docMk/>
          <pc:sldMk cId="3755882576" sldId="287"/>
        </pc:sldMkLst>
        <pc:spChg chg="mod">
          <ac:chgData name="Marlon Abel Broncano Seminario" userId="e0fa02b5-0233-433a-97fc-7a0c8dfab9ef" providerId="ADAL" clId="{2FCE2993-ED3B-41FB-839E-E7DB18AC35D7}" dt="2024-02-12T22:05:21.208" v="1553" actId="20577"/>
          <ac:spMkLst>
            <pc:docMk/>
            <pc:sldMk cId="3755882576" sldId="287"/>
            <ac:spMk id="54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2:05:26.132" v="1559" actId="20577"/>
          <ac:spMkLst>
            <pc:docMk/>
            <pc:sldMk cId="3755882576" sldId="287"/>
            <ac:spMk id="55" creationId="{9487FFF0-6750-4F1C-8CD6-E6CF74B42E53}"/>
          </ac:spMkLst>
        </pc:spChg>
        <pc:spChg chg="mod">
          <ac:chgData name="Marlon Abel Broncano Seminario" userId="e0fa02b5-0233-433a-97fc-7a0c8dfab9ef" providerId="ADAL" clId="{2FCE2993-ED3B-41FB-839E-E7DB18AC35D7}" dt="2024-02-12T22:09:09.008" v="1582" actId="20577"/>
          <ac:spMkLst>
            <pc:docMk/>
            <pc:sldMk cId="3755882576" sldId="287"/>
            <ac:spMk id="61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2:10:18.233" v="1602" actId="20577"/>
          <ac:spMkLst>
            <pc:docMk/>
            <pc:sldMk cId="3755882576" sldId="287"/>
            <ac:spMk id="62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2:08:30.735" v="1577" actId="20577"/>
          <ac:spMkLst>
            <pc:docMk/>
            <pc:sldMk cId="3755882576" sldId="287"/>
            <ac:spMk id="66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2:01:26.287" v="1486" actId="20577"/>
          <ac:spMkLst>
            <pc:docMk/>
            <pc:sldMk cId="3755882576" sldId="287"/>
            <ac:spMk id="80" creationId="{9487FFF0-6750-4F1C-8CD6-E6CF74B42E53}"/>
          </ac:spMkLst>
        </pc:spChg>
        <pc:grpChg chg="mod">
          <ac:chgData name="Marlon Abel Broncano Seminario" userId="e0fa02b5-0233-433a-97fc-7a0c8dfab9ef" providerId="ADAL" clId="{2FCE2993-ED3B-41FB-839E-E7DB18AC35D7}" dt="2024-02-12T22:05:14.714" v="1549" actId="1076"/>
          <ac:grpSpMkLst>
            <pc:docMk/>
            <pc:sldMk cId="3755882576" sldId="287"/>
            <ac:grpSpMk id="44" creationId="{386ABFE9-9CA2-4E9A-8CAE-E54CFCAC85B2}"/>
          </ac:grpSpMkLst>
        </pc:grpChg>
        <pc:grpChg chg="mod">
          <ac:chgData name="Marlon Abel Broncano Seminario" userId="e0fa02b5-0233-433a-97fc-7a0c8dfab9ef" providerId="ADAL" clId="{2FCE2993-ED3B-41FB-839E-E7DB18AC35D7}" dt="2024-02-12T22:05:14.714" v="1549" actId="1076"/>
          <ac:grpSpMkLst>
            <pc:docMk/>
            <pc:sldMk cId="3755882576" sldId="287"/>
            <ac:grpSpMk id="45" creationId="{53074C17-9E25-498D-92B6-0A8BD091BE2E}"/>
          </ac:grpSpMkLst>
        </pc:grpChg>
        <pc:graphicFrameChg chg="mod">
          <ac:chgData name="Marlon Abel Broncano Seminario" userId="e0fa02b5-0233-433a-97fc-7a0c8dfab9ef" providerId="ADAL" clId="{2FCE2993-ED3B-41FB-839E-E7DB18AC35D7}" dt="2024-02-12T22:07:41.371" v="1568" actId="20577"/>
          <ac:graphicFrameMkLst>
            <pc:docMk/>
            <pc:sldMk cId="3755882576" sldId="287"/>
            <ac:graphicFrameMk id="47" creationId="{B5F2A8C8-4E67-4432-A42A-0B1FD32F0A0A}"/>
          </ac:graphicFrameMkLst>
        </pc:graphicFrameChg>
      </pc:sldChg>
      <pc:sldChg chg="modSp mod">
        <pc:chgData name="Marlon Abel Broncano Seminario" userId="e0fa02b5-0233-433a-97fc-7a0c8dfab9ef" providerId="ADAL" clId="{2FCE2993-ED3B-41FB-839E-E7DB18AC35D7}" dt="2024-02-12T21:15:25.880" v="1286" actId="27918"/>
        <pc:sldMkLst>
          <pc:docMk/>
          <pc:sldMk cId="2271766112" sldId="293"/>
        </pc:sldMkLst>
        <pc:spChg chg="mod">
          <ac:chgData name="Marlon Abel Broncano Seminario" userId="e0fa02b5-0233-433a-97fc-7a0c8dfab9ef" providerId="ADAL" clId="{2FCE2993-ED3B-41FB-839E-E7DB18AC35D7}" dt="2024-02-12T20:44:24.460" v="893" actId="20577"/>
          <ac:spMkLst>
            <pc:docMk/>
            <pc:sldMk cId="2271766112" sldId="293"/>
            <ac:spMk id="29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0:54:12.276" v="1007" actId="20577"/>
          <ac:spMkLst>
            <pc:docMk/>
            <pc:sldMk cId="2271766112" sldId="293"/>
            <ac:spMk id="39" creationId="{B29A5B4E-AC34-42AC-9FA3-DDD295326A2B}"/>
          </ac:spMkLst>
        </pc:spChg>
        <pc:spChg chg="mod">
          <ac:chgData name="Marlon Abel Broncano Seminario" userId="e0fa02b5-0233-433a-97fc-7a0c8dfab9ef" providerId="ADAL" clId="{2FCE2993-ED3B-41FB-839E-E7DB18AC35D7}" dt="2024-02-12T21:02:46.317" v="1139" actId="20577"/>
          <ac:spMkLst>
            <pc:docMk/>
            <pc:sldMk cId="2271766112" sldId="293"/>
            <ac:spMk id="40" creationId="{B67C36A0-756D-4B45-8DE2-84D379B42A7F}"/>
          </ac:spMkLst>
        </pc:spChg>
        <pc:spChg chg="mod">
          <ac:chgData name="Marlon Abel Broncano Seminario" userId="e0fa02b5-0233-433a-97fc-7a0c8dfab9ef" providerId="ADAL" clId="{2FCE2993-ED3B-41FB-839E-E7DB18AC35D7}" dt="2024-02-12T20:59:38.351" v="1074" actId="20577"/>
          <ac:spMkLst>
            <pc:docMk/>
            <pc:sldMk cId="2271766112" sldId="293"/>
            <ac:spMk id="41" creationId="{547C4EFE-5ADA-473B-951D-2E3EA22AABDD}"/>
          </ac:spMkLst>
        </pc:spChg>
        <pc:spChg chg="mod">
          <ac:chgData name="Marlon Abel Broncano Seminario" userId="e0fa02b5-0233-433a-97fc-7a0c8dfab9ef" providerId="ADAL" clId="{2FCE2993-ED3B-41FB-839E-E7DB18AC35D7}" dt="2024-02-12T20:50:41.280" v="986" actId="20577"/>
          <ac:spMkLst>
            <pc:docMk/>
            <pc:sldMk cId="2271766112" sldId="293"/>
            <ac:spMk id="203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1:06:37.559" v="1282" actId="1035"/>
          <ac:spMkLst>
            <pc:docMk/>
            <pc:sldMk cId="2271766112" sldId="293"/>
            <ac:spMk id="274" creationId="{9487FFF0-6750-4F1C-8CD6-E6CF74B42E53}"/>
          </ac:spMkLst>
        </pc:spChg>
      </pc:sldChg>
      <pc:sldChg chg="addSp delSp modSp mod">
        <pc:chgData name="Marlon Abel Broncano Seminario" userId="e0fa02b5-0233-433a-97fc-7a0c8dfab9ef" providerId="ADAL" clId="{2FCE2993-ED3B-41FB-839E-E7DB18AC35D7}" dt="2024-02-13T19:17:16.481" v="1623" actId="20577"/>
        <pc:sldMkLst>
          <pc:docMk/>
          <pc:sldMk cId="3123593343" sldId="295"/>
        </pc:sldMkLst>
        <pc:spChg chg="mod">
          <ac:chgData name="Marlon Abel Broncano Seminario" userId="e0fa02b5-0233-433a-97fc-7a0c8dfab9ef" providerId="ADAL" clId="{2FCE2993-ED3B-41FB-839E-E7DB18AC35D7}" dt="2024-02-12T22:39:38.992" v="1610" actId="20577"/>
          <ac:spMkLst>
            <pc:docMk/>
            <pc:sldMk cId="3123593343" sldId="295"/>
            <ac:spMk id="73" creationId="{D9D5CDF5-40C3-4683-ACC0-67E178BD8B47}"/>
          </ac:spMkLst>
        </pc:spChg>
        <pc:spChg chg="mod">
          <ac:chgData name="Marlon Abel Broncano Seminario" userId="e0fa02b5-0233-433a-97fc-7a0c8dfab9ef" providerId="ADAL" clId="{2FCE2993-ED3B-41FB-839E-E7DB18AC35D7}" dt="2024-02-12T19:34:06.993" v="260" actId="20577"/>
          <ac:spMkLst>
            <pc:docMk/>
            <pc:sldMk cId="3123593343" sldId="295"/>
            <ac:spMk id="74" creationId="{6ECC0142-C1AC-4A22-B2B4-D7218CBC50A1}"/>
          </ac:spMkLst>
        </pc:spChg>
        <pc:spChg chg="mod">
          <ac:chgData name="Marlon Abel Broncano Seminario" userId="e0fa02b5-0233-433a-97fc-7a0c8dfab9ef" providerId="ADAL" clId="{2FCE2993-ED3B-41FB-839E-E7DB18AC35D7}" dt="2024-02-13T19:17:16.481" v="1623" actId="20577"/>
          <ac:spMkLst>
            <pc:docMk/>
            <pc:sldMk cId="3123593343" sldId="295"/>
            <ac:spMk id="78" creationId="{1C48478D-C6F2-45F2-9838-9D4E659C7F5A}"/>
          </ac:spMkLst>
        </pc:spChg>
        <pc:spChg chg="mod">
          <ac:chgData name="Marlon Abel Broncano Seminario" userId="e0fa02b5-0233-433a-97fc-7a0c8dfab9ef" providerId="ADAL" clId="{2FCE2993-ED3B-41FB-839E-E7DB18AC35D7}" dt="2024-02-12T19:33:07.200" v="249"/>
          <ac:spMkLst>
            <pc:docMk/>
            <pc:sldMk cId="3123593343" sldId="295"/>
            <ac:spMk id="81" creationId="{3572D5FC-92EF-4671-B3CB-805BEE2C374F}"/>
          </ac:spMkLst>
        </pc:spChg>
        <pc:spChg chg="mod">
          <ac:chgData name="Marlon Abel Broncano Seminario" userId="e0fa02b5-0233-433a-97fc-7a0c8dfab9ef" providerId="ADAL" clId="{2FCE2993-ED3B-41FB-839E-E7DB18AC35D7}" dt="2024-02-12T22:35:36.426" v="1606" actId="20577"/>
          <ac:spMkLst>
            <pc:docMk/>
            <pc:sldMk cId="3123593343" sldId="295"/>
            <ac:spMk id="164" creationId="{D67A070D-2CAE-4D34-9A92-ECB55608BED0}"/>
          </ac:spMkLst>
        </pc:spChg>
        <pc:spChg chg="mod">
          <ac:chgData name="Marlon Abel Broncano Seminario" userId="e0fa02b5-0233-433a-97fc-7a0c8dfab9ef" providerId="ADAL" clId="{2FCE2993-ED3B-41FB-839E-E7DB18AC35D7}" dt="2024-02-12T22:35:45.501" v="1609" actId="20577"/>
          <ac:spMkLst>
            <pc:docMk/>
            <pc:sldMk cId="3123593343" sldId="295"/>
            <ac:spMk id="165" creationId="{F96F4E1D-37B9-4EB9-A468-515CB3950392}"/>
          </ac:spMkLst>
        </pc:spChg>
        <pc:graphicFrameChg chg="del mod">
          <ac:chgData name="Marlon Abel Broncano Seminario" userId="e0fa02b5-0233-433a-97fc-7a0c8dfab9ef" providerId="ADAL" clId="{2FCE2993-ED3B-41FB-839E-E7DB18AC35D7}" dt="2024-02-12T17:28:37.725" v="9" actId="478"/>
          <ac:graphicFrameMkLst>
            <pc:docMk/>
            <pc:sldMk cId="3123593343" sldId="295"/>
            <ac:graphicFrameMk id="82" creationId="{00000000-0008-0000-0100-000003000000}"/>
          </ac:graphicFrameMkLst>
        </pc:graphicFrameChg>
        <pc:graphicFrameChg chg="add del mod">
          <ac:chgData name="Marlon Abel Broncano Seminario" userId="e0fa02b5-0233-433a-97fc-7a0c8dfab9ef" providerId="ADAL" clId="{2FCE2993-ED3B-41FB-839E-E7DB18AC35D7}" dt="2024-02-12T17:29:45.961" v="11" actId="478"/>
          <ac:graphicFrameMkLst>
            <pc:docMk/>
            <pc:sldMk cId="3123593343" sldId="295"/>
            <ac:graphicFrameMk id="85" creationId="{11E47A99-420A-4824-B3D1-4C7392684427}"/>
          </ac:graphicFrameMkLst>
        </pc:graphicFrameChg>
        <pc:graphicFrameChg chg="add mod">
          <ac:chgData name="Marlon Abel Broncano Seminario" userId="e0fa02b5-0233-433a-97fc-7a0c8dfab9ef" providerId="ADAL" clId="{2FCE2993-ED3B-41FB-839E-E7DB18AC35D7}" dt="2024-02-12T17:31:31.005" v="30"/>
          <ac:graphicFrameMkLst>
            <pc:docMk/>
            <pc:sldMk cId="3123593343" sldId="295"/>
            <ac:graphicFrameMk id="86" creationId="{4FC67C99-1940-4BC7-8F2C-BAD06F9772BF}"/>
          </ac:graphicFrameMkLst>
        </pc:graphicFrameChg>
        <pc:graphicFrameChg chg="add mod">
          <ac:chgData name="Marlon Abel Broncano Seminario" userId="e0fa02b5-0233-433a-97fc-7a0c8dfab9ef" providerId="ADAL" clId="{2FCE2993-ED3B-41FB-839E-E7DB18AC35D7}" dt="2024-02-12T17:32:12.463" v="38"/>
          <ac:graphicFrameMkLst>
            <pc:docMk/>
            <pc:sldMk cId="3123593343" sldId="295"/>
            <ac:graphicFrameMk id="88" creationId="{9DAD085B-5346-47BD-96F5-D234ED14FEE4}"/>
          </ac:graphicFrameMkLst>
        </pc:graphicFrameChg>
        <pc:graphicFrameChg chg="del">
          <ac:chgData name="Marlon Abel Broncano Seminario" userId="e0fa02b5-0233-433a-97fc-7a0c8dfab9ef" providerId="ADAL" clId="{2FCE2993-ED3B-41FB-839E-E7DB18AC35D7}" dt="2024-02-12T17:30:56.020" v="22" actId="478"/>
          <ac:graphicFrameMkLst>
            <pc:docMk/>
            <pc:sldMk cId="3123593343" sldId="295"/>
            <ac:graphicFrameMk id="91" creationId="{00000000-0008-0000-0100-000002000000}"/>
          </ac:graphicFrameMkLst>
        </pc:graphicFrameChg>
        <pc:picChg chg="mod">
          <ac:chgData name="Marlon Abel Broncano Seminario" userId="e0fa02b5-0233-433a-97fc-7a0c8dfab9ef" providerId="ADAL" clId="{2FCE2993-ED3B-41FB-839E-E7DB18AC35D7}" dt="2024-02-12T19:36:57.263" v="283" actId="1076"/>
          <ac:picMkLst>
            <pc:docMk/>
            <pc:sldMk cId="3123593343" sldId="295"/>
            <ac:picMk id="6" creationId="{AFF4FC22-5FE5-4F6D-8E45-67A704DE4018}"/>
          </ac:picMkLst>
        </pc:picChg>
        <pc:picChg chg="del">
          <ac:chgData name="Marlon Abel Broncano Seminario" userId="e0fa02b5-0233-433a-97fc-7a0c8dfab9ef" providerId="ADAL" clId="{2FCE2993-ED3B-41FB-839E-E7DB18AC35D7}" dt="2024-02-12T19:36:41.394" v="282" actId="478"/>
          <ac:picMkLst>
            <pc:docMk/>
            <pc:sldMk cId="3123593343" sldId="295"/>
            <ac:picMk id="7" creationId="{9262F0D5-08EB-4BAB-8ADF-F21A1CCC0FEA}"/>
          </ac:picMkLst>
        </pc:picChg>
        <pc:cxnChg chg="mod">
          <ac:chgData name="Marlon Abel Broncano Seminario" userId="e0fa02b5-0233-433a-97fc-7a0c8dfab9ef" providerId="ADAL" clId="{2FCE2993-ED3B-41FB-839E-E7DB18AC35D7}" dt="2024-02-12T19:37:00.457" v="284" actId="14100"/>
          <ac:cxnSpMkLst>
            <pc:docMk/>
            <pc:sldMk cId="3123593343" sldId="295"/>
            <ac:cxnSpMk id="15" creationId="{00000000-0000-0000-0000-000000000000}"/>
          </ac:cxnSpMkLst>
        </pc:cxnChg>
        <pc:cxnChg chg="mod">
          <ac:chgData name="Marlon Abel Broncano Seminario" userId="e0fa02b5-0233-433a-97fc-7a0c8dfab9ef" providerId="ADAL" clId="{2FCE2993-ED3B-41FB-839E-E7DB18AC35D7}" dt="2024-02-12T22:35:36.426" v="1606" actId="20577"/>
          <ac:cxnSpMkLst>
            <pc:docMk/>
            <pc:sldMk cId="3123593343" sldId="295"/>
            <ac:cxnSpMk id="168" creationId="{B519E628-8D15-416F-AD66-7A0271AFE5F2}"/>
          </ac:cxnSpMkLst>
        </pc:cxnChg>
      </pc:sldChg>
      <pc:sldChg chg="addSp delSp modSp mod">
        <pc:chgData name="Marlon Abel Broncano Seminario" userId="e0fa02b5-0233-433a-97fc-7a0c8dfab9ef" providerId="ADAL" clId="{2FCE2993-ED3B-41FB-839E-E7DB18AC35D7}" dt="2024-02-12T21:57:20.276" v="1434" actId="20577"/>
        <pc:sldMkLst>
          <pc:docMk/>
          <pc:sldMk cId="3027627014" sldId="297"/>
        </pc:sldMkLst>
        <pc:spChg chg="mod">
          <ac:chgData name="Marlon Abel Broncano Seminario" userId="e0fa02b5-0233-433a-97fc-7a0c8dfab9ef" providerId="ADAL" clId="{2FCE2993-ED3B-41FB-839E-E7DB18AC35D7}" dt="2024-02-12T21:49:25.139" v="1351" actId="20577"/>
          <ac:spMkLst>
            <pc:docMk/>
            <pc:sldMk cId="3027627014" sldId="297"/>
            <ac:spMk id="40" creationId="{00000000-0000-0000-0000-000000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53" creationId="{00000000-0008-0000-0500-000002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55" creationId="{00000000-0008-0000-0500-000011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56" creationId="{00000000-0008-0000-0500-000012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58" creationId="{00000000-0008-0000-0500-000021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59" creationId="{00000000-0008-0000-0500-000022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60" creationId="{00000000-0008-0000-0500-000023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61" creationId="{00000000-0008-0000-0500-000024000000}"/>
          </ac:spMkLst>
        </pc:spChg>
        <pc:spChg chg="add">
          <ac:chgData name="Marlon Abel Broncano Seminario" userId="e0fa02b5-0233-433a-97fc-7a0c8dfab9ef" providerId="ADAL" clId="{2FCE2993-ED3B-41FB-839E-E7DB18AC35D7}" dt="2024-02-12T21:05:11.546" v="1148"/>
          <ac:spMkLst>
            <pc:docMk/>
            <pc:sldMk cId="3027627014" sldId="297"/>
            <ac:spMk id="63" creationId="{00000000-0008-0000-0500-000015000000}"/>
          </ac:spMkLst>
        </pc:spChg>
        <pc:spChg chg="add mod">
          <ac:chgData name="Marlon Abel Broncano Seminario" userId="e0fa02b5-0233-433a-97fc-7a0c8dfab9ef" providerId="ADAL" clId="{2FCE2993-ED3B-41FB-839E-E7DB18AC35D7}" dt="2024-02-12T21:05:35.558" v="1236" actId="120"/>
          <ac:spMkLst>
            <pc:docMk/>
            <pc:sldMk cId="3027627014" sldId="297"/>
            <ac:spMk id="64" creationId="{00000000-0008-0000-0500-000016000000}"/>
          </ac:spMkLst>
        </pc:spChg>
        <pc:spChg chg="add mod">
          <ac:chgData name="Marlon Abel Broncano Seminario" userId="e0fa02b5-0233-433a-97fc-7a0c8dfab9ef" providerId="ADAL" clId="{2FCE2993-ED3B-41FB-839E-E7DB18AC35D7}" dt="2024-02-12T21:06:02.656" v="1264" actId="1037"/>
          <ac:spMkLst>
            <pc:docMk/>
            <pc:sldMk cId="3027627014" sldId="297"/>
            <ac:spMk id="65" creationId="{00000000-0008-0000-0500-000017000000}"/>
          </ac:spMkLst>
        </pc:spChg>
        <pc:spChg chg="mod">
          <ac:chgData name="Marlon Abel Broncano Seminario" userId="e0fa02b5-0233-433a-97fc-7a0c8dfab9ef" providerId="ADAL" clId="{2FCE2993-ED3B-41FB-839E-E7DB18AC35D7}" dt="2024-02-12T21:55:47.666" v="1420" actId="20577"/>
          <ac:spMkLst>
            <pc:docMk/>
            <pc:sldMk cId="3027627014" sldId="297"/>
            <ac:spMk id="86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1:53:42.402" v="1405" actId="20577"/>
          <ac:spMkLst>
            <pc:docMk/>
            <pc:sldMk cId="3027627014" sldId="297"/>
            <ac:spMk id="87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1:57:06.296" v="1428" actId="20577"/>
          <ac:spMkLst>
            <pc:docMk/>
            <pc:sldMk cId="3027627014" sldId="297"/>
            <ac:spMk id="88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21:05:55.114" v="1242" actId="20577"/>
          <ac:spMkLst>
            <pc:docMk/>
            <pc:sldMk cId="3027627014" sldId="297"/>
            <ac:spMk id="94" creationId="{9487FFF0-6750-4F1C-8CD6-E6CF74B42E53}"/>
          </ac:spMkLst>
        </pc:spChg>
        <pc:spChg chg="mod">
          <ac:chgData name="Marlon Abel Broncano Seminario" userId="e0fa02b5-0233-433a-97fc-7a0c8dfab9ef" providerId="ADAL" clId="{2FCE2993-ED3B-41FB-839E-E7DB18AC35D7}" dt="2024-02-12T21:57:20.276" v="1434" actId="20577"/>
          <ac:spMkLst>
            <pc:docMk/>
            <pc:sldMk cId="3027627014" sldId="297"/>
            <ac:spMk id="104" creationId="{9487FFF0-6750-4F1C-8CD6-E6CF74B42E53}"/>
          </ac:spMkLst>
        </pc:spChg>
        <pc:spChg chg="mod">
          <ac:chgData name="Marlon Abel Broncano Seminario" userId="e0fa02b5-0233-433a-97fc-7a0c8dfab9ef" providerId="ADAL" clId="{2FCE2993-ED3B-41FB-839E-E7DB18AC35D7}" dt="2024-02-12T21:46:03.533" v="1318" actId="20577"/>
          <ac:spMkLst>
            <pc:docMk/>
            <pc:sldMk cId="3027627014" sldId="297"/>
            <ac:spMk id="107" creationId="{00000000-0000-0000-0000-000000000000}"/>
          </ac:spMkLst>
        </pc:spChg>
        <pc:grpChg chg="add mod">
          <ac:chgData name="Marlon Abel Broncano Seminario" userId="e0fa02b5-0233-433a-97fc-7a0c8dfab9ef" providerId="ADAL" clId="{2FCE2993-ED3B-41FB-839E-E7DB18AC35D7}" dt="2024-02-12T21:05:28.634" v="1234" actId="1037"/>
          <ac:grpSpMkLst>
            <pc:docMk/>
            <pc:sldMk cId="3027627014" sldId="297"/>
            <ac:grpSpMk id="50" creationId="{00000000-0008-0000-0500-000006000000}"/>
          </ac:grpSpMkLst>
        </pc:grpChg>
        <pc:grpChg chg="add mod">
          <ac:chgData name="Marlon Abel Broncano Seminario" userId="e0fa02b5-0233-433a-97fc-7a0c8dfab9ef" providerId="ADAL" clId="{2FCE2993-ED3B-41FB-839E-E7DB18AC35D7}" dt="2024-02-12T21:05:11.546" v="1148"/>
          <ac:grpSpMkLst>
            <pc:docMk/>
            <pc:sldMk cId="3027627014" sldId="297"/>
            <ac:grpSpMk id="51" creationId="{00000000-0008-0000-0500-000013000000}"/>
          </ac:grpSpMkLst>
        </pc:grpChg>
        <pc:grpChg chg="add mod">
          <ac:chgData name="Marlon Abel Broncano Seminario" userId="e0fa02b5-0233-433a-97fc-7a0c8dfab9ef" providerId="ADAL" clId="{2FCE2993-ED3B-41FB-839E-E7DB18AC35D7}" dt="2024-02-12T21:05:11.546" v="1148"/>
          <ac:grpSpMkLst>
            <pc:docMk/>
            <pc:sldMk cId="3027627014" sldId="297"/>
            <ac:grpSpMk id="52" creationId="{00000000-0008-0000-0500-000005000000}"/>
          </ac:grpSpMkLst>
        </pc:grpChg>
        <pc:grpChg chg="del">
          <ac:chgData name="Marlon Abel Broncano Seminario" userId="e0fa02b5-0233-433a-97fc-7a0c8dfab9ef" providerId="ADAL" clId="{2FCE2993-ED3B-41FB-839E-E7DB18AC35D7}" dt="2024-02-12T21:05:10.681" v="1146" actId="478"/>
          <ac:grpSpMkLst>
            <pc:docMk/>
            <pc:sldMk cId="3027627014" sldId="297"/>
            <ac:grpSpMk id="73" creationId="{00000000-0008-0000-0500-000006000000}"/>
          </ac:grpSpMkLst>
        </pc:grpChg>
        <pc:graphicFrameChg chg="add">
          <ac:chgData name="Marlon Abel Broncano Seminario" userId="e0fa02b5-0233-433a-97fc-7a0c8dfab9ef" providerId="ADAL" clId="{2FCE2993-ED3B-41FB-839E-E7DB18AC35D7}" dt="2024-02-12T21:05:11.546" v="1148"/>
          <ac:graphicFrameMkLst>
            <pc:docMk/>
            <pc:sldMk cId="3027627014" sldId="297"/>
            <ac:graphicFrameMk id="62" creationId="{00000000-0008-0000-0500-000018000000}"/>
          </ac:graphicFrameMkLst>
        </pc:graphicFrameChg>
      </pc:sldChg>
      <pc:sldChg chg="addSp delSp modSp">
        <pc:chgData name="Marlon Abel Broncano Seminario" userId="e0fa02b5-0233-433a-97fc-7a0c8dfab9ef" providerId="ADAL" clId="{2FCE2993-ED3B-41FB-839E-E7DB18AC35D7}" dt="2024-02-12T22:41:35.800" v="1618" actId="20577"/>
        <pc:sldMkLst>
          <pc:docMk/>
          <pc:sldMk cId="3685889293" sldId="298"/>
        </pc:sldMkLst>
        <pc:spChg chg="mod">
          <ac:chgData name="Marlon Abel Broncano Seminario" userId="e0fa02b5-0233-433a-97fc-7a0c8dfab9ef" providerId="ADAL" clId="{2FCE2993-ED3B-41FB-839E-E7DB18AC35D7}" dt="2024-02-12T20:01:44.102" v="569" actId="20577"/>
          <ac:spMkLst>
            <pc:docMk/>
            <pc:sldMk cId="3685889293" sldId="298"/>
            <ac:spMk id="94" creationId="{9487FFF0-6750-4F1C-8CD6-E6CF74B42E53}"/>
          </ac:spMkLst>
        </pc:spChg>
        <pc:spChg chg="add mod">
          <ac:chgData name="Marlon Abel Broncano Seminario" userId="e0fa02b5-0233-433a-97fc-7a0c8dfab9ef" providerId="ADAL" clId="{2FCE2993-ED3B-41FB-839E-E7DB18AC35D7}" dt="2024-02-12T22:41:35.800" v="1618" actId="20577"/>
          <ac:spMkLst>
            <pc:docMk/>
            <pc:sldMk cId="3685889293" sldId="298"/>
            <ac:spMk id="173" creationId="{00000000-0008-0000-0200-000095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75" creationId="{00000000-0008-0000-0200-000097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76" creationId="{00000000-0008-0000-0200-000098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77" creationId="{00000000-0008-0000-0200-000099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78" creationId="{00000000-0008-0000-0200-00009A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79" creationId="{00000000-0008-0000-0200-00009B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80" creationId="{00000000-0008-0000-0200-00009C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81" creationId="{00000000-0008-0000-0200-00009D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82" creationId="{00000000-0008-0000-0200-00009E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83" creationId="{00000000-0008-0000-0200-00009F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84" creationId="{00000000-0008-0000-0200-0000A0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90" creationId="{00000000-0008-0000-0200-0000A1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192" creationId="{00000000-0008-0000-0200-0000A3000000}"/>
          </ac:spMkLst>
        </pc:spChg>
        <pc:spChg chg="mod">
          <ac:chgData name="Marlon Abel Broncano Seminario" userId="e0fa02b5-0233-433a-97fc-7a0c8dfab9ef" providerId="ADAL" clId="{2FCE2993-ED3B-41FB-839E-E7DB18AC35D7}" dt="2024-02-12T20:05:56.011" v="644" actId="20577"/>
          <ac:spMkLst>
            <pc:docMk/>
            <pc:sldMk cId="3685889293" sldId="298"/>
            <ac:spMk id="193" creationId="{00000000-0000-0000-0000-000000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00" creationId="{00000000-0008-0000-0200-0000AA000000}"/>
          </ac:spMkLst>
        </pc:spChg>
        <pc:spChg chg="mod">
          <ac:chgData name="Marlon Abel Broncano Seminario" userId="e0fa02b5-0233-433a-97fc-7a0c8dfab9ef" providerId="ADAL" clId="{2FCE2993-ED3B-41FB-839E-E7DB18AC35D7}" dt="2024-02-12T20:10:27.065" v="693" actId="20577"/>
          <ac:spMkLst>
            <pc:docMk/>
            <pc:sldMk cId="3685889293" sldId="298"/>
            <ac:spMk id="202" creationId="{00000000-0000-0000-0000-000000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09" creationId="{00000000-0008-0000-0200-0000B2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0" creationId="{00000000-0008-0000-0200-0000B3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1" creationId="{00000000-0008-0000-0200-0000B4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3" creationId="{00000000-0008-0000-0200-0000B6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4" creationId="{00000000-0008-0000-0200-0000B7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5" creationId="{00000000-0008-0000-0200-0000B8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6" creationId="{00000000-0008-0000-0200-0000B9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7" creationId="{00000000-0008-0000-0200-0000BA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18" creationId="{00000000-0008-0000-0200-0000BB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0" creationId="{00000000-0008-0000-0200-0000BD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1" creationId="{00000000-0008-0000-0200-0000BE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2" creationId="{00000000-0008-0000-0200-0000BF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3" creationId="{00000000-0008-0000-0200-0000C0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4" creationId="{00000000-0008-0000-0200-0000C1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5" creationId="{00000000-0008-0000-0200-0000C2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7" creationId="{00000000-0008-0000-0200-0000C4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228" creationId="{00000000-0008-0000-0200-0000C5000000}"/>
          </ac:spMkLst>
        </pc:spChg>
        <pc:spChg chg="mod">
          <ac:chgData name="Marlon Abel Broncano Seminario" userId="e0fa02b5-0233-433a-97fc-7a0c8dfab9ef" providerId="ADAL" clId="{2FCE2993-ED3B-41FB-839E-E7DB18AC35D7}" dt="2024-02-12T19:33:07.200" v="249"/>
          <ac:spMkLst>
            <pc:docMk/>
            <pc:sldMk cId="3685889293" sldId="298"/>
            <ac:spMk id="229" creationId="{00000000-0008-0000-0200-000095000000}"/>
          </ac:spMkLst>
        </pc:spChg>
        <pc:spChg chg="mod">
          <ac:chgData name="Marlon Abel Broncano Seminario" userId="e0fa02b5-0233-433a-97fc-7a0c8dfab9ef" providerId="ADAL" clId="{2FCE2993-ED3B-41FB-839E-E7DB18AC35D7}" dt="2024-02-12T20:14:13.545" v="838" actId="20577"/>
          <ac:spMkLst>
            <pc:docMk/>
            <pc:sldMk cId="3685889293" sldId="298"/>
            <ac:spMk id="275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19:33:07.200" v="249"/>
          <ac:spMkLst>
            <pc:docMk/>
            <pc:sldMk cId="3685889293" sldId="298"/>
            <ac:spMk id="277" creationId="{BDA4D637-9BED-42C1-A862-028E2F1D60D8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25" creationId="{00000000-0008-0000-0200-0000C6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26" creationId="{00000000-0008-0000-0200-0000C7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27" creationId="{00000000-0008-0000-0200-0000C8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29" creationId="{00000000-0008-0000-0200-0000CA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0" creationId="{00000000-0008-0000-0200-0000CB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1" creationId="{00000000-0008-0000-0200-0000CC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2" creationId="{00000000-0008-0000-0200-0000CD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3" creationId="{00000000-0008-0000-0200-0000CE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5" creationId="{00000000-0008-0000-0200-0000D0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6" creationId="{00000000-0008-0000-0200-0000D1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7" creationId="{00000000-0008-0000-0200-0000D2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8" creationId="{00000000-0008-0000-0200-0000D3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39" creationId="{00000000-0008-0000-0200-0000D4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0" creationId="{00000000-0008-0000-0200-0000D5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2" creationId="{00000000-0008-0000-0200-0000D7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3" creationId="{00000000-0008-0000-0200-0000D8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4" creationId="{00000000-0008-0000-0200-0000D9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5" creationId="{00000000-0008-0000-0200-0000DA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6" creationId="{00000000-0008-0000-0200-0000DB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7" creationId="{00000000-0008-0000-0200-0000DC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49" creationId="{00000000-0008-0000-0200-0000DE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50" creationId="{00000000-0008-0000-0200-0000DF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51" creationId="{00000000-0008-0000-0200-0000E0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52" creationId="{00000000-0008-0000-0200-0000E1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54" creationId="{00000000-0008-0000-0200-0000E3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56" creationId="{00000000-0008-0000-0200-0000E5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58" creationId="{00000000-0008-0000-0200-0000E7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60" creationId="{00000000-0008-0000-0200-0000E9000000}"/>
          </ac:spMkLst>
        </pc:spChg>
        <pc:spChg chg="add">
          <ac:chgData name="Marlon Abel Broncano Seminario" userId="e0fa02b5-0233-433a-97fc-7a0c8dfab9ef" providerId="ADAL" clId="{2FCE2993-ED3B-41FB-839E-E7DB18AC35D7}" dt="2024-02-12T20:02:11.209" v="571"/>
          <ac:spMkLst>
            <pc:docMk/>
            <pc:sldMk cId="3685889293" sldId="298"/>
            <ac:spMk id="362" creationId="{00000000-0008-0000-0200-0000EB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366" creationId="{00000000-0008-0000-0200-00000A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26" creationId="{00000000-0008-0000-0200-000014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27" creationId="{00000000-0008-0000-0200-000015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28" creationId="{00000000-0008-0000-0200-000016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29" creationId="{00000000-0008-0000-0200-000017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1" creationId="{00000000-0008-0000-0200-000019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2" creationId="{00000000-0008-0000-0200-00001A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3" creationId="{00000000-0008-0000-0200-00001B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4" creationId="{00000000-0008-0000-0200-00001C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6" creationId="{00000000-0008-0000-0200-00001E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7" creationId="{00000000-0008-0000-0200-00001F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8" creationId="{00000000-0008-0000-0200-000020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39" creationId="{00000000-0008-0000-0200-000021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1" creationId="{00000000-0008-0000-0200-000023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2" creationId="{00000000-0008-0000-0200-000024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3" creationId="{00000000-0008-0000-0200-000025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4" creationId="{00000000-0008-0000-0200-000026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6" creationId="{00000000-0008-0000-0200-000028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7" creationId="{00000000-0008-0000-0200-000029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8" creationId="{00000000-0008-0000-0200-00002A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49" creationId="{00000000-0008-0000-0200-00002B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1" creationId="{00000000-0008-0000-0200-00002D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2" creationId="{00000000-0008-0000-0200-00002E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3" creationId="{00000000-0008-0000-0200-00002F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4" creationId="{00000000-0008-0000-0200-000030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6" creationId="{00000000-0008-0000-0200-000032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7" creationId="{00000000-0008-0000-0200-000033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8" creationId="{00000000-0008-0000-0200-000034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59" creationId="{00000000-0008-0000-0200-000035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61" creationId="{00000000-0008-0000-0200-000037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62" creationId="{00000000-0008-0000-0200-000038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63" creationId="{00000000-0008-0000-0200-000039000000}"/>
          </ac:spMkLst>
        </pc:spChg>
        <pc:spChg chg="add">
          <ac:chgData name="Marlon Abel Broncano Seminario" userId="e0fa02b5-0233-433a-97fc-7a0c8dfab9ef" providerId="ADAL" clId="{2FCE2993-ED3B-41FB-839E-E7DB18AC35D7}" dt="2024-02-12T20:11:55.320" v="695"/>
          <ac:spMkLst>
            <pc:docMk/>
            <pc:sldMk cId="3685889293" sldId="298"/>
            <ac:spMk id="464" creationId="{00000000-0008-0000-0200-00003A000000}"/>
          </ac:spMkLst>
        </pc:spChg>
        <pc:grpChg chg="del">
          <ac:chgData name="Marlon Abel Broncano Seminario" userId="e0fa02b5-0233-433a-97fc-7a0c8dfab9ef" providerId="ADAL" clId="{2FCE2993-ED3B-41FB-839E-E7DB18AC35D7}" dt="2024-02-12T20:02:10.172" v="570" actId="478"/>
          <ac:grpSpMkLst>
            <pc:docMk/>
            <pc:sldMk cId="3685889293" sldId="298"/>
            <ac:grpSpMk id="171" creationId="{00000000-0008-0000-0200-000094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50.931" v="625" actId="1036"/>
          <ac:grpSpMkLst>
            <pc:docMk/>
            <pc:sldMk cId="3685889293" sldId="298"/>
            <ac:grpSpMk id="172" creationId="{00000000-0008-0000-0200-000094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74" creationId="{00000000-0008-0000-0200-000096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91" creationId="{00000000-0008-0000-0200-0000A2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95" creationId="{00000000-0008-0000-0200-0000A5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96" creationId="{00000000-0008-0000-0200-0000A6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97" creationId="{00000000-0008-0000-0200-0000A7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98" creationId="{00000000-0008-0000-0200-0000A8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199" creationId="{00000000-0008-0000-0200-0000A9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1" creationId="{00000000-0008-0000-0200-0000AB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3" creationId="{00000000-0008-0000-0200-0000AC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4" creationId="{00000000-0008-0000-0200-0000AD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5" creationId="{00000000-0008-0000-0200-0000AE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6" creationId="{00000000-0008-0000-0200-0000AF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7" creationId="{00000000-0008-0000-0200-0000B0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08" creationId="{00000000-0008-0000-0200-0000B1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12" creationId="{00000000-0008-0000-0200-0000B5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19" creationId="{00000000-0008-0000-0200-0000BC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226" creationId="{00000000-0008-0000-0200-0000C3000000}"/>
          </ac:grpSpMkLst>
        </pc:grpChg>
        <pc:grpChg chg="del">
          <ac:chgData name="Marlon Abel Broncano Seminario" userId="e0fa02b5-0233-433a-97fc-7a0c8dfab9ef" providerId="ADAL" clId="{2FCE2993-ED3B-41FB-839E-E7DB18AC35D7}" dt="2024-02-12T20:11:54.172" v="694" actId="478"/>
          <ac:grpSpMkLst>
            <pc:docMk/>
            <pc:sldMk cId="3685889293" sldId="298"/>
            <ac:grpSpMk id="324" creationId="{00000000-0008-0000-0200-000008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328" creationId="{00000000-0008-0000-0200-0000C9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334" creationId="{00000000-0008-0000-0200-0000CF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341" creationId="{00000000-0008-0000-0200-0000D6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02:11.209" v="571"/>
          <ac:grpSpMkLst>
            <pc:docMk/>
            <pc:sldMk cId="3685889293" sldId="298"/>
            <ac:grpSpMk id="348" creationId="{00000000-0008-0000-0200-0000DD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2:20.759" v="825" actId="1037"/>
          <ac:grpSpMkLst>
            <pc:docMk/>
            <pc:sldMk cId="3685889293" sldId="298"/>
            <ac:grpSpMk id="364" creationId="{00000000-0008-0000-0200-000008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65" creationId="{00000000-0008-0000-0200-000009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67" creationId="{00000000-0008-0000-0200-00000B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68" creationId="{00000000-0008-0000-0200-00000C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69" creationId="{00000000-0008-0000-0200-00000D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70" creationId="{00000000-0008-0000-0200-00000E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71" creationId="{00000000-0008-0000-0200-00000F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72" creationId="{00000000-0008-0000-0200-000010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73" creationId="{00000000-0008-0000-0200-000011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74" creationId="{00000000-0008-0000-0200-000012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375" creationId="{00000000-0008-0000-0200-000013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30" creationId="{00000000-0008-0000-0200-000018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35" creationId="{00000000-0008-0000-0200-00001D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40" creationId="{00000000-0008-0000-0200-000022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45" creationId="{00000000-0008-0000-0200-000027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50" creationId="{00000000-0008-0000-0200-00002C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55" creationId="{00000000-0008-0000-0200-000031000000}"/>
          </ac:grpSpMkLst>
        </pc:grpChg>
        <pc:grpChg chg="add mod">
          <ac:chgData name="Marlon Abel Broncano Seminario" userId="e0fa02b5-0233-433a-97fc-7a0c8dfab9ef" providerId="ADAL" clId="{2FCE2993-ED3B-41FB-839E-E7DB18AC35D7}" dt="2024-02-12T20:11:55.320" v="695"/>
          <ac:grpSpMkLst>
            <pc:docMk/>
            <pc:sldMk cId="3685889293" sldId="298"/>
            <ac:grpSpMk id="460" creationId="{00000000-0008-0000-0200-000036000000}"/>
          </ac:grpSpMkLst>
        </pc:grp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194" creationId="{00000000-0008-0000-0200-0000A4000000}"/>
          </ac:cxnSpMkLst>
        </pc:cxn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353" creationId="{00000000-0008-0000-0200-0000E2000000}"/>
          </ac:cxnSpMkLst>
        </pc:cxn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355" creationId="{00000000-0008-0000-0200-0000E4000000}"/>
          </ac:cxnSpMkLst>
        </pc:cxn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357" creationId="{00000000-0008-0000-0200-0000E6000000}"/>
          </ac:cxnSpMkLst>
        </pc:cxn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359" creationId="{00000000-0008-0000-0200-0000E8000000}"/>
          </ac:cxnSpMkLst>
        </pc:cxn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361" creationId="{00000000-0008-0000-0200-0000EA000000}"/>
          </ac:cxnSpMkLst>
        </pc:cxnChg>
        <pc:cxnChg chg="add">
          <ac:chgData name="Marlon Abel Broncano Seminario" userId="e0fa02b5-0233-433a-97fc-7a0c8dfab9ef" providerId="ADAL" clId="{2FCE2993-ED3B-41FB-839E-E7DB18AC35D7}" dt="2024-02-12T20:02:11.209" v="571"/>
          <ac:cxnSpMkLst>
            <pc:docMk/>
            <pc:sldMk cId="3685889293" sldId="298"/>
            <ac:cxnSpMk id="363" creationId="{00000000-0008-0000-0200-0000EC000000}"/>
          </ac:cxnSpMkLst>
        </pc:cxnChg>
      </pc:sldChg>
      <pc:sldChg chg="addSp delSp modSp mod">
        <pc:chgData name="Marlon Abel Broncano Seminario" userId="e0fa02b5-0233-433a-97fc-7a0c8dfab9ef" providerId="ADAL" clId="{2FCE2993-ED3B-41FB-839E-E7DB18AC35D7}" dt="2024-02-12T19:58:30.861" v="563" actId="27918"/>
        <pc:sldMkLst>
          <pc:docMk/>
          <pc:sldMk cId="392714673" sldId="299"/>
        </pc:sldMkLst>
        <pc:spChg chg="mod">
          <ac:chgData name="Marlon Abel Broncano Seminario" userId="e0fa02b5-0233-433a-97fc-7a0c8dfab9ef" providerId="ADAL" clId="{2FCE2993-ED3B-41FB-839E-E7DB18AC35D7}" dt="2024-02-12T19:47:36.930" v="384" actId="1036"/>
          <ac:spMkLst>
            <pc:docMk/>
            <pc:sldMk cId="392714673" sldId="299"/>
            <ac:spMk id="39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19:55:28.090" v="559" actId="20577"/>
          <ac:spMkLst>
            <pc:docMk/>
            <pc:sldMk cId="392714673" sldId="299"/>
            <ac:spMk id="40" creationId="{00000000-0000-0000-0000-000000000000}"/>
          </ac:spMkLst>
        </pc:spChg>
        <pc:spChg chg="mod">
          <ac:chgData name="Marlon Abel Broncano Seminario" userId="e0fa02b5-0233-433a-97fc-7a0c8dfab9ef" providerId="ADAL" clId="{2FCE2993-ED3B-41FB-839E-E7DB18AC35D7}" dt="2024-02-12T19:48:57.262" v="410" actId="1036"/>
          <ac:spMkLst>
            <pc:docMk/>
            <pc:sldMk cId="392714673" sldId="299"/>
            <ac:spMk id="123" creationId="{2AF67D75-D27E-47B6-90A2-A97782B01AB7}"/>
          </ac:spMkLst>
        </pc:spChg>
        <pc:graphicFrameChg chg="mod modGraphic">
          <ac:chgData name="Marlon Abel Broncano Seminario" userId="e0fa02b5-0233-433a-97fc-7a0c8dfab9ef" providerId="ADAL" clId="{2FCE2993-ED3B-41FB-839E-E7DB18AC35D7}" dt="2024-02-12T19:50:18.408" v="416" actId="20577"/>
          <ac:graphicFrameMkLst>
            <pc:docMk/>
            <pc:sldMk cId="392714673" sldId="299"/>
            <ac:graphicFrameMk id="3" creationId="{D168C5A6-A88C-17A9-F679-B2EB14A6C5ED}"/>
          </ac:graphicFrameMkLst>
        </pc:graphicFrameChg>
        <pc:graphicFrameChg chg="del">
          <ac:chgData name="Marlon Abel Broncano Seminario" userId="e0fa02b5-0233-433a-97fc-7a0c8dfab9ef" providerId="ADAL" clId="{2FCE2993-ED3B-41FB-839E-E7DB18AC35D7}" dt="2024-02-12T19:40:29.274" v="293" actId="478"/>
          <ac:graphicFrameMkLst>
            <pc:docMk/>
            <pc:sldMk cId="392714673" sldId="299"/>
            <ac:graphicFrameMk id="26" creationId="{00000000-0008-0000-0300-000006000000}"/>
          </ac:graphicFrameMkLst>
        </pc:graphicFrameChg>
        <pc:graphicFrameChg chg="del">
          <ac:chgData name="Marlon Abel Broncano Seminario" userId="e0fa02b5-0233-433a-97fc-7a0c8dfab9ef" providerId="ADAL" clId="{2FCE2993-ED3B-41FB-839E-E7DB18AC35D7}" dt="2024-02-12T19:41:28.423" v="315" actId="478"/>
          <ac:graphicFrameMkLst>
            <pc:docMk/>
            <pc:sldMk cId="392714673" sldId="299"/>
            <ac:graphicFrameMk id="27" creationId="{00000000-0008-0000-0300-000004000000}"/>
          </ac:graphicFrameMkLst>
        </pc:graphicFrameChg>
        <pc:graphicFrameChg chg="add del mod">
          <ac:chgData name="Marlon Abel Broncano Seminario" userId="e0fa02b5-0233-433a-97fc-7a0c8dfab9ef" providerId="ADAL" clId="{2FCE2993-ED3B-41FB-839E-E7DB18AC35D7}" dt="2024-02-12T19:53:17.988" v="427" actId="478"/>
          <ac:graphicFrameMkLst>
            <pc:docMk/>
            <pc:sldMk cId="392714673" sldId="299"/>
            <ac:graphicFrameMk id="28" creationId="{A5485625-6467-4439-954A-592DFB87052B}"/>
          </ac:graphicFrameMkLst>
        </pc:graphicFrameChg>
        <pc:graphicFrameChg chg="add del mod">
          <ac:chgData name="Marlon Abel Broncano Seminario" userId="e0fa02b5-0233-433a-97fc-7a0c8dfab9ef" providerId="ADAL" clId="{2FCE2993-ED3B-41FB-839E-E7DB18AC35D7}" dt="2024-02-12T19:54:28.377" v="536" actId="478"/>
          <ac:graphicFrameMkLst>
            <pc:docMk/>
            <pc:sldMk cId="392714673" sldId="299"/>
            <ac:graphicFrameMk id="29" creationId="{00000000-0008-0000-0300-000004000000}"/>
          </ac:graphicFrameMkLst>
        </pc:graphicFrameChg>
        <pc:graphicFrameChg chg="add mod">
          <ac:chgData name="Marlon Abel Broncano Seminario" userId="e0fa02b5-0233-433a-97fc-7a0c8dfab9ef" providerId="ADAL" clId="{2FCE2993-ED3B-41FB-839E-E7DB18AC35D7}" dt="2024-02-12T19:54:00.396" v="535" actId="1036"/>
          <ac:graphicFrameMkLst>
            <pc:docMk/>
            <pc:sldMk cId="392714673" sldId="299"/>
            <ac:graphicFrameMk id="30" creationId="{A5485625-6467-4439-954A-592DFB87052B}"/>
          </ac:graphicFrameMkLst>
        </pc:graphicFrameChg>
        <pc:graphicFrameChg chg="add mod">
          <ac:chgData name="Marlon Abel Broncano Seminario" userId="e0fa02b5-0233-433a-97fc-7a0c8dfab9ef" providerId="ADAL" clId="{2FCE2993-ED3B-41FB-839E-E7DB18AC35D7}" dt="2024-02-12T19:54:54.685" v="557" actId="1036"/>
          <ac:graphicFrameMkLst>
            <pc:docMk/>
            <pc:sldMk cId="392714673" sldId="299"/>
            <ac:graphicFrameMk id="31" creationId="{00000000-0008-0000-0300-000004000000}"/>
          </ac:graphicFrameMkLst>
        </pc:graphicFrameChg>
      </pc:sldChg>
    </pc:docChg>
  </pc:docChgLst>
  <pc:docChgLst>
    <pc:chgData name="Marlon Abel Broncano Seminario" userId="e0fa02b5-0233-433a-97fc-7a0c8dfab9ef" providerId="ADAL" clId="{AD8FEBF4-C62C-432A-B9E3-4F2A91AE69B5}"/>
  </pc:docChgLst>
  <pc:docChgLst>
    <pc:chgData name="Marlon Abel Broncano Seminario" userId="e0fa02b5-0233-433a-97fc-7a0c8dfab9ef" providerId="ADAL" clId="{04CB3071-B40D-4B86-B894-D2556642168F}"/>
  </pc:docChgLst>
  <pc:docChgLst>
    <pc:chgData name="Marlon Abel Broncano Seminario" userId="e0fa02b5-0233-433a-97fc-7a0c8dfab9ef" providerId="ADAL" clId="{9E7C9726-C8BD-4AAF-A52B-2A8DF37DBF2F}"/>
  </pc:docChgLst>
  <pc:docChgLst>
    <pc:chgData name="Marlon Abel Broncano Seminario" userId="e0fa02b5-0233-433a-97fc-7a0c8dfab9ef" providerId="ADAL" clId="{BC3F08E9-28A1-4B4C-B154-2F799527E589}"/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produce365-my.sharepoint.com/personal/mbroncano_produce_gob_pe/Documents/2022/Reportes%20Factoring/REPORTE/Reporte%20de%20factoring.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roncano\OneDrive%20-%20Ministerio%20de%20la%20Producci&#243;n\2022\Reportes%20Factoring\REPORTE\Reporte%20de%20factoring.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23837308270266E-2"/>
          <c:y val="0.19990740740740739"/>
          <c:w val="0.58026796711765316"/>
          <c:h val="0.5416240740740740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'G1 - G2 - Diapo2'!$D$6</c:f>
              <c:strCache>
                <c:ptCount val="1"/>
                <c:pt idx="0">
                  <c:v>Ene - Feb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dLbl>
              <c:idx val="1"/>
              <c:layout>
                <c:manualLayout>
                  <c:x val="-4.4852909074596989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77719244643883"/>
                      <c:h val="0.278576851851851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F18-4A35-AB64-F4B2927AF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Diapo2'!$A$7:$A$8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'G1 - G2 - Diapo2'!$D$7:$D$8</c:f>
              <c:numCache>
                <c:formatCode>#,##0</c:formatCode>
                <c:ptCount val="2"/>
                <c:pt idx="0">
                  <c:v>199026</c:v>
                </c:pt>
                <c:pt idx="1">
                  <c:v>269425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18-4A35-AB64-F4B2927AF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71323488"/>
        <c:axId val="571328584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Diapo2'!$C$6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Diapo2'!$A$7:$A$8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'G1 - G2 - Diapo2'!$C$7:$C$8</c:f>
              <c:numCache>
                <c:formatCode>#,##0</c:formatCode>
                <c:ptCount val="2"/>
                <c:pt idx="0">
                  <c:v>96837</c:v>
                </c:pt>
                <c:pt idx="1">
                  <c:v>135603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18-4A35-AB64-F4B2927AF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71327016"/>
        <c:axId val="571325056"/>
      </c:barChart>
      <c:catAx>
        <c:axId val="5713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71328584"/>
        <c:crosses val="autoZero"/>
        <c:auto val="1"/>
        <c:lblAlgn val="ctr"/>
        <c:lblOffset val="100"/>
        <c:noMultiLvlLbl val="0"/>
      </c:catAx>
      <c:valAx>
        <c:axId val="571328584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71323488"/>
        <c:crosses val="autoZero"/>
        <c:crossBetween val="between"/>
      </c:valAx>
      <c:valAx>
        <c:axId val="571325056"/>
        <c:scaling>
          <c:orientation val="minMax"/>
          <c:max val="300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71327016"/>
        <c:crosses val="max"/>
        <c:crossBetween val="between"/>
      </c:valAx>
      <c:catAx>
        <c:axId val="571327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1325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67867312966984"/>
          <c:y val="0.25768796296296298"/>
          <c:w val="0.28469006917459477"/>
          <c:h val="0.40986605974732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155115014800681"/>
          <c:y val="6.8797806349687879E-2"/>
          <c:w val="0.35381013188246668"/>
          <c:h val="0.84989569523704478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Diapo6'!$B$15:$B$21</c:f>
              <c:strCache>
                <c:ptCount val="7"/>
                <c:pt idx="0">
                  <c:v>Resto de actividades</c:v>
                </c:pt>
                <c:pt idx="1">
                  <c:v>Otras actividades de servicios</c:v>
                </c:pt>
                <c:pt idx="2">
                  <c:v>Correo y telecomunicaciones</c:v>
                </c:pt>
                <c:pt idx="3">
                  <c:v>Actividades de transporte complementarias</c:v>
                </c:pt>
                <c:pt idx="4">
                  <c:v>Alquiler de maquinaria</c:v>
                </c:pt>
                <c:pt idx="5">
                  <c:v>Transporte vía terrestre</c:v>
                </c:pt>
                <c:pt idx="6">
                  <c:v>Actividades empresariales diversas</c:v>
                </c:pt>
              </c:strCache>
            </c:strRef>
          </c:cat>
          <c:val>
            <c:numRef>
              <c:f>'G7 y G8 - Diapo6'!$D$15:$D$21</c:f>
              <c:numCache>
                <c:formatCode>#,##0</c:formatCode>
                <c:ptCount val="7"/>
                <c:pt idx="0">
                  <c:v>246.41030483996565</c:v>
                </c:pt>
                <c:pt idx="1">
                  <c:v>63.220012384552</c:v>
                </c:pt>
                <c:pt idx="2">
                  <c:v>64.411730626480107</c:v>
                </c:pt>
                <c:pt idx="3">
                  <c:v>64.852834989196779</c:v>
                </c:pt>
                <c:pt idx="4">
                  <c:v>127.60379524438477</c:v>
                </c:pt>
                <c:pt idx="5">
                  <c:v>695.17807492578129</c:v>
                </c:pt>
                <c:pt idx="6">
                  <c:v>881.76747509289555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78-417B-80F5-9F29DDBB0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8760"/>
        <c:axId val="203940328"/>
      </c:barChart>
      <c:catAx>
        <c:axId val="203938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40328"/>
        <c:crosses val="autoZero"/>
        <c:auto val="1"/>
        <c:lblAlgn val="ctr"/>
        <c:lblOffset val="100"/>
        <c:noMultiLvlLbl val="0"/>
      </c:catAx>
      <c:valAx>
        <c:axId val="203940328"/>
        <c:scaling>
          <c:orientation val="minMax"/>
          <c:max val="900"/>
          <c:min val="0"/>
        </c:scaling>
        <c:delete val="0"/>
        <c:axPos val="b"/>
        <c:numFmt formatCode="#,##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38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08403497623335E-2"/>
          <c:y val="3.7331909536525813E-2"/>
          <c:w val="0.73419858509853353"/>
          <c:h val="0.9470822619911203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5,336,050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75-470A-A599-9A51ABDE54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'G10 - Diapo7'!$K$5:$K$29</c:f>
              <c:strCache>
                <c:ptCount val="25"/>
                <c:pt idx="0">
                  <c:v>Lima</c:v>
                </c:pt>
                <c:pt idx="1">
                  <c:v>Callao</c:v>
                </c:pt>
                <c:pt idx="2">
                  <c:v>La Libertad</c:v>
                </c:pt>
                <c:pt idx="3">
                  <c:v>Arequipa</c:v>
                </c:pt>
                <c:pt idx="4">
                  <c:v>Piura</c:v>
                </c:pt>
                <c:pt idx="5">
                  <c:v>Ica</c:v>
                </c:pt>
                <c:pt idx="6">
                  <c:v>Cajamarca</c:v>
                </c:pt>
                <c:pt idx="7">
                  <c:v>Lambayeque</c:v>
                </c:pt>
                <c:pt idx="8">
                  <c:v>Ancash</c:v>
                </c:pt>
                <c:pt idx="9">
                  <c:v>Ucayali</c:v>
                </c:pt>
                <c:pt idx="10">
                  <c:v>Junin</c:v>
                </c:pt>
                <c:pt idx="11">
                  <c:v>Loreto</c:v>
                </c:pt>
                <c:pt idx="12">
                  <c:v>Moquegua</c:v>
                </c:pt>
                <c:pt idx="13">
                  <c:v>Pasco</c:v>
                </c:pt>
                <c:pt idx="14">
                  <c:v>Cusco</c:v>
                </c:pt>
                <c:pt idx="15">
                  <c:v>San Martin</c:v>
                </c:pt>
                <c:pt idx="16">
                  <c:v>Amazonas</c:v>
                </c:pt>
                <c:pt idx="17">
                  <c:v>Puno</c:v>
                </c:pt>
                <c:pt idx="18">
                  <c:v>Apurimac</c:v>
                </c:pt>
                <c:pt idx="19">
                  <c:v>Tumbes</c:v>
                </c:pt>
                <c:pt idx="20">
                  <c:v>Huanuco</c:v>
                </c:pt>
                <c:pt idx="21">
                  <c:v>Tacna</c:v>
                </c:pt>
                <c:pt idx="22">
                  <c:v>Ayacucho</c:v>
                </c:pt>
                <c:pt idx="23">
                  <c:v>Madre De Dios</c:v>
                </c:pt>
                <c:pt idx="24">
                  <c:v>Huancavelica</c:v>
                </c:pt>
              </c:strCache>
            </c:strRef>
          </c:cat>
          <c:val>
            <c:numRef>
              <c:f>'G10 - Diapo7'!$L$5:$L$29</c:f>
              <c:numCache>
                <c:formatCode>#,##0</c:formatCode>
                <c:ptCount val="25"/>
                <c:pt idx="0">
                  <c:v>1436050.6684262622</c:v>
                </c:pt>
                <c:pt idx="1">
                  <c:v>336442.62203062436</c:v>
                </c:pt>
                <c:pt idx="2">
                  <c:v>197652.75616897584</c:v>
                </c:pt>
                <c:pt idx="3">
                  <c:v>172104.82602673341</c:v>
                </c:pt>
                <c:pt idx="4">
                  <c:v>103703.4002310791</c:v>
                </c:pt>
                <c:pt idx="5">
                  <c:v>78904.902919006345</c:v>
                </c:pt>
                <c:pt idx="6">
                  <c:v>55695.084083740236</c:v>
                </c:pt>
                <c:pt idx="7">
                  <c:v>45083.911705444334</c:v>
                </c:pt>
                <c:pt idx="8">
                  <c:v>41215.35331011963</c:v>
                </c:pt>
                <c:pt idx="9">
                  <c:v>30841.568834960937</c:v>
                </c:pt>
                <c:pt idx="10">
                  <c:v>24900.123072753908</c:v>
                </c:pt>
                <c:pt idx="11">
                  <c:v>24206.955854614258</c:v>
                </c:pt>
                <c:pt idx="12">
                  <c:v>23872.372056640626</c:v>
                </c:pt>
                <c:pt idx="13">
                  <c:v>21939.853318359375</c:v>
                </c:pt>
                <c:pt idx="14">
                  <c:v>18663.222834960936</c:v>
                </c:pt>
                <c:pt idx="15">
                  <c:v>10304.709776611327</c:v>
                </c:pt>
                <c:pt idx="16">
                  <c:v>7622.8838085937496</c:v>
                </c:pt>
                <c:pt idx="17">
                  <c:v>7581.2001738281251</c:v>
                </c:pt>
                <c:pt idx="18">
                  <c:v>6708.55144140625</c:v>
                </c:pt>
                <c:pt idx="19">
                  <c:v>5487.0808603515625</c:v>
                </c:pt>
                <c:pt idx="20">
                  <c:v>5478.3972502441402</c:v>
                </c:pt>
                <c:pt idx="21">
                  <c:v>3621.7257998046875</c:v>
                </c:pt>
                <c:pt idx="22">
                  <c:v>1497.5712285156251</c:v>
                </c:pt>
                <c:pt idx="23">
                  <c:v>804.09013818359369</c:v>
                </c:pt>
                <c:pt idx="24">
                  <c:v>678.37179907226562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75-470A-A599-9A51ABDE5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38417120"/>
        <c:axId val="538418296"/>
      </c:barChart>
      <c:catAx>
        <c:axId val="53841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38418296"/>
        <c:crosses val="autoZero"/>
        <c:auto val="1"/>
        <c:lblAlgn val="ctr"/>
        <c:lblOffset val="100"/>
        <c:noMultiLvlLbl val="0"/>
      </c:catAx>
      <c:valAx>
        <c:axId val="538418296"/>
        <c:scaling>
          <c:orientation val="minMax"/>
          <c:max val="1800000"/>
          <c:min val="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384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08403497623335E-2"/>
          <c:y val="3.7331909536525813E-2"/>
          <c:w val="0.97069179056447641"/>
          <c:h val="0.94708226199112033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'G10 - Diapo7'!$K$5:$K$29</c:f>
              <c:strCache>
                <c:ptCount val="25"/>
                <c:pt idx="0">
                  <c:v>Lima</c:v>
                </c:pt>
                <c:pt idx="1">
                  <c:v>Callao</c:v>
                </c:pt>
                <c:pt idx="2">
                  <c:v>La Libertad</c:v>
                </c:pt>
                <c:pt idx="3">
                  <c:v>Arequipa</c:v>
                </c:pt>
                <c:pt idx="4">
                  <c:v>Piura</c:v>
                </c:pt>
                <c:pt idx="5">
                  <c:v>Ica</c:v>
                </c:pt>
                <c:pt idx="6">
                  <c:v>Cajamarca</c:v>
                </c:pt>
                <c:pt idx="7">
                  <c:v>Lambayeque</c:v>
                </c:pt>
                <c:pt idx="8">
                  <c:v>Ancash</c:v>
                </c:pt>
                <c:pt idx="9">
                  <c:v>Ucayali</c:v>
                </c:pt>
                <c:pt idx="10">
                  <c:v>Junin</c:v>
                </c:pt>
                <c:pt idx="11">
                  <c:v>Loreto</c:v>
                </c:pt>
                <c:pt idx="12">
                  <c:v>Moquegua</c:v>
                </c:pt>
                <c:pt idx="13">
                  <c:v>Pasco</c:v>
                </c:pt>
                <c:pt idx="14">
                  <c:v>Cusco</c:v>
                </c:pt>
                <c:pt idx="15">
                  <c:v>San Martin</c:v>
                </c:pt>
                <c:pt idx="16">
                  <c:v>Amazonas</c:v>
                </c:pt>
                <c:pt idx="17">
                  <c:v>Puno</c:v>
                </c:pt>
                <c:pt idx="18">
                  <c:v>Apurimac</c:v>
                </c:pt>
                <c:pt idx="19">
                  <c:v>Tumbes</c:v>
                </c:pt>
                <c:pt idx="20">
                  <c:v>Huanuco</c:v>
                </c:pt>
                <c:pt idx="21">
                  <c:v>Tacna</c:v>
                </c:pt>
                <c:pt idx="22">
                  <c:v>Ayacucho</c:v>
                </c:pt>
                <c:pt idx="23">
                  <c:v>Madre De Dios</c:v>
                </c:pt>
                <c:pt idx="24">
                  <c:v>Huancavelica</c:v>
                </c:pt>
              </c:strCache>
            </c:strRef>
          </c:cat>
          <c:val>
            <c:numRef>
              <c:f>'G10 - Diapo7'!$M$5:$M$29</c:f>
              <c:numCache>
                <c:formatCode>#,##0</c:formatCode>
                <c:ptCount val="25"/>
                <c:pt idx="0">
                  <c:v>219962</c:v>
                </c:pt>
                <c:pt idx="1">
                  <c:v>17547</c:v>
                </c:pt>
                <c:pt idx="2">
                  <c:v>8614</c:v>
                </c:pt>
                <c:pt idx="3">
                  <c:v>5468</c:v>
                </c:pt>
                <c:pt idx="4">
                  <c:v>4781</c:v>
                </c:pt>
                <c:pt idx="5">
                  <c:v>4048</c:v>
                </c:pt>
                <c:pt idx="6">
                  <c:v>525</c:v>
                </c:pt>
                <c:pt idx="7">
                  <c:v>2844</c:v>
                </c:pt>
                <c:pt idx="8">
                  <c:v>1469</c:v>
                </c:pt>
                <c:pt idx="9">
                  <c:v>946</c:v>
                </c:pt>
                <c:pt idx="10">
                  <c:v>469</c:v>
                </c:pt>
                <c:pt idx="11">
                  <c:v>637</c:v>
                </c:pt>
                <c:pt idx="12">
                  <c:v>534</c:v>
                </c:pt>
                <c:pt idx="13">
                  <c:v>165</c:v>
                </c:pt>
                <c:pt idx="14">
                  <c:v>368</c:v>
                </c:pt>
                <c:pt idx="15">
                  <c:v>106</c:v>
                </c:pt>
                <c:pt idx="16">
                  <c:v>89</c:v>
                </c:pt>
                <c:pt idx="17">
                  <c:v>121</c:v>
                </c:pt>
                <c:pt idx="18">
                  <c:v>131</c:v>
                </c:pt>
                <c:pt idx="19">
                  <c:v>106</c:v>
                </c:pt>
                <c:pt idx="20">
                  <c:v>161</c:v>
                </c:pt>
                <c:pt idx="21">
                  <c:v>199</c:v>
                </c:pt>
                <c:pt idx="22">
                  <c:v>24</c:v>
                </c:pt>
                <c:pt idx="23">
                  <c:v>77</c:v>
                </c:pt>
                <c:pt idx="2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90-444B-90C9-C50F880A9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38417120"/>
        <c:axId val="538418296"/>
      </c:barChart>
      <c:catAx>
        <c:axId val="53841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38418296"/>
        <c:crosses val="autoZero"/>
        <c:auto val="1"/>
        <c:lblAlgn val="ctr"/>
        <c:lblOffset val="100"/>
        <c:noMultiLvlLbl val="0"/>
      </c:catAx>
      <c:valAx>
        <c:axId val="538418296"/>
        <c:scaling>
          <c:orientation val="minMax"/>
          <c:max val="1300000"/>
        </c:scaling>
        <c:delete val="0"/>
        <c:axPos val="t"/>
        <c:numFmt formatCode="#,##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384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ser>
          <c:idx val="0"/>
          <c:order val="0"/>
          <c:spPr>
            <a:solidFill>
              <a:schemeClr val="accent5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AE-47B8-AE97-A262CFBC4656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AE-47B8-AE97-A262CFBC46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AE-47B8-AE97-A262CFBC4656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AE-47B8-AE97-A262CFBC4656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0AE-47B8-AE97-A262CFBC4656}"/>
              </c:ext>
            </c:extLst>
          </c:dPt>
          <c:dLbls>
            <c:dLbl>
              <c:idx val="1"/>
              <c:layout>
                <c:manualLayout>
                  <c:x val="-6.1991315060551888E-2"/>
                  <c:y val="-2.435541881859470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MX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AE-47B8-AE97-A262CFBC4656}"/>
                </c:ext>
              </c:extLst>
            </c:dLbl>
            <c:dLbl>
              <c:idx val="2"/>
              <c:layout>
                <c:manualLayout>
                  <c:x val="-4.265005580701961E-3"/>
                  <c:y val="-1.948433505487576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MX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15237152221073"/>
                      <c:h val="0.25836228282765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0AE-47B8-AE97-A262CFBC4656}"/>
                </c:ext>
              </c:extLst>
            </c:dLbl>
            <c:dLbl>
              <c:idx val="3"/>
              <c:layout>
                <c:manualLayout>
                  <c:x val="-5.3075625004291263E-2"/>
                  <c:y val="-5.9534780472367179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MX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AE-47B8-AE97-A262CFBC465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Mype</a:t>
                    </a:r>
                    <a:endParaRPr lang="en-US" baseline="0" dirty="0"/>
                  </a:p>
                  <a:p>
                    <a:fld id="{70525189-55B4-4C96-B6C0-F19A2F9B8B1B}" type="VALUE">
                      <a:rPr lang="en-US"/>
                      <a:pPr/>
                      <a:t>[VALOR]</a:t>
                    </a:fld>
                    <a:endParaRPr lang="en-US" baseline="0" dirty="0"/>
                  </a:p>
                  <a:p>
                    <a:fld id="{D2770C2C-A187-4E8C-A131-44796FA0B7A6}" type="PERCENTAGE">
                      <a:rPr lang="en-US"/>
                      <a:pPr/>
                      <a:t>[PORCENTAJE]</a:t>
                    </a:fld>
                    <a:endParaRPr lang="es-MX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0AE-47B8-AE97-A262CFBC465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'G9 - Diapo7'!$A$18:$A$21</c:f>
              <c:strCache>
                <c:ptCount val="4"/>
                <c:pt idx="0">
                  <c:v>Gran empresa</c:v>
                </c:pt>
                <c:pt idx="1">
                  <c:v>Mediana empresa</c:v>
                </c:pt>
                <c:pt idx="2">
                  <c:v>Microempresa</c:v>
                </c:pt>
                <c:pt idx="3">
                  <c:v>Pequeña empresa</c:v>
                </c:pt>
              </c:strCache>
            </c:strRef>
          </c:cat>
          <c:val>
            <c:numRef>
              <c:f>'G9 - Diapo7'!$D$18:$D$21</c:f>
              <c:numCache>
                <c:formatCode>_-* #,##0_-;\-* #,##0_-;_-* "-"??_-;_-@_-</c:formatCode>
                <c:ptCount val="4"/>
                <c:pt idx="0">
                  <c:v>5046.0631962038879</c:v>
                </c:pt>
                <c:pt idx="1">
                  <c:v>190.53688628329468</c:v>
                </c:pt>
                <c:pt idx="2">
                  <c:v>330.91191604347227</c:v>
                </c:pt>
                <c:pt idx="3">
                  <c:v>993.55020462023163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AE-47B8-AE97-A262CFBC4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Diapo2'!$D$13</c:f>
              <c:strCache>
                <c:ptCount val="1"/>
                <c:pt idx="0">
                  <c:v>Ene - Feb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Diapo2'!$A$14:$A$15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'G1 - G2 - Diapo2'!$D$14:$D$15</c:f>
              <c:numCache>
                <c:formatCode>#,##0</c:formatCode>
                <c:ptCount val="2"/>
                <c:pt idx="0">
                  <c:v>5213.4443591297813</c:v>
                </c:pt>
                <c:pt idx="1">
                  <c:v>6561.0622031508865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3A-48A0-B7D0-4C7C152E8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56027360"/>
        <c:axId val="556026968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Diapo2'!$C$13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3518518518518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3A-48A0-B7D0-4C7C152E82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Diapo2'!$A$14:$A$15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'G1 - G2 - Diapo2'!$C$14:$C$15</c:f>
              <c:numCache>
                <c:formatCode>#,##0</c:formatCode>
                <c:ptCount val="2"/>
                <c:pt idx="0">
                  <c:v>2491.4463211607049</c:v>
                </c:pt>
                <c:pt idx="1">
                  <c:v>3240.0037851730272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3A-48A0-B7D0-4C7C152E8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56026184"/>
        <c:axId val="556027752"/>
      </c:barChart>
      <c:catAx>
        <c:axId val="55602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56026968"/>
        <c:crosses val="autoZero"/>
        <c:auto val="1"/>
        <c:lblAlgn val="ctr"/>
        <c:lblOffset val="100"/>
        <c:noMultiLvlLbl val="0"/>
      </c:catAx>
      <c:valAx>
        <c:axId val="556026968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56027360"/>
        <c:crosses val="autoZero"/>
        <c:crossBetween val="between"/>
      </c:valAx>
      <c:valAx>
        <c:axId val="556027752"/>
        <c:scaling>
          <c:orientation val="minMax"/>
          <c:max val="7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556026184"/>
        <c:crosses val="max"/>
        <c:crossBetween val="between"/>
      </c:valAx>
      <c:catAx>
        <c:axId val="556026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6027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12014680748584"/>
          <c:y val="0.35049986526157823"/>
          <c:w val="0.28710561277606272"/>
          <c:h val="0.40545240011256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88888888888891E-3"/>
          <c:y val="0.1663437446423518"/>
          <c:w val="0.9923383912905821"/>
          <c:h val="0.52115855805076283"/>
        </c:manualLayout>
      </c:layout>
      <c:lineChart>
        <c:grouping val="standard"/>
        <c:varyColors val="0"/>
        <c:ser>
          <c:idx val="0"/>
          <c:order val="0"/>
          <c:tx>
            <c:strRef>
              <c:f>'C1 - G4'!$S$5</c:f>
              <c:strCache>
                <c:ptCount val="1"/>
                <c:pt idx="0">
                  <c:v>% de los Créditos Empresariales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'C1 - G4'!$K$6:$K$15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'C1 - G4'!$S$6:$S$15</c:f>
              <c:numCache>
                <c:formatCode>#,##0.0_ ;\-#,##0.0\ </c:formatCode>
                <c:ptCount val="10"/>
                <c:pt idx="0">
                  <c:v>0.18548254710021608</c:v>
                </c:pt>
                <c:pt idx="1">
                  <c:v>1.5907127636669929</c:v>
                </c:pt>
                <c:pt idx="2">
                  <c:v>3.4647849170144642</c:v>
                </c:pt>
                <c:pt idx="3">
                  <c:v>7.335450587803555</c:v>
                </c:pt>
                <c:pt idx="4">
                  <c:v>7.4975336832875232</c:v>
                </c:pt>
                <c:pt idx="5">
                  <c:v>5.885956758942239</c:v>
                </c:pt>
                <c:pt idx="6">
                  <c:v>9.3652969102360153</c:v>
                </c:pt>
                <c:pt idx="7">
                  <c:v>13.378108357096172</c:v>
                </c:pt>
                <c:pt idx="8">
                  <c:v>17.780636276584008</c:v>
                </c:pt>
                <c:pt idx="9">
                  <c:v>18.643147570431214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2DF-4B1E-86BA-1ED851FF3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322312"/>
        <c:axId val="407034120"/>
      </c:lineChart>
      <c:catAx>
        <c:axId val="57132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407034120"/>
        <c:crosses val="autoZero"/>
        <c:auto val="1"/>
        <c:lblAlgn val="ctr"/>
        <c:lblOffset val="100"/>
        <c:noMultiLvlLbl val="0"/>
      </c:catAx>
      <c:valAx>
        <c:axId val="40703412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57132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011094540286662"/>
          <c:w val="0.9923383912905821"/>
          <c:h val="0.5211585580507628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'C1 - G4'!$K$6:$K$15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'C1 - G4'!$T$6:$T$15</c:f>
              <c:numCache>
                <c:formatCode>#,##0.0_ ;\-#,##0.0\ </c:formatCode>
                <c:ptCount val="10"/>
                <c:pt idx="0">
                  <c:v>1.2731587113260929</c:v>
                </c:pt>
                <c:pt idx="1">
                  <c:v>10.057963915421666</c:v>
                </c:pt>
                <c:pt idx="2">
                  <c:v>20.873622032431619</c:v>
                </c:pt>
                <c:pt idx="3">
                  <c:v>48.622094088864714</c:v>
                </c:pt>
                <c:pt idx="4">
                  <c:v>48.223562357275618</c:v>
                </c:pt>
                <c:pt idx="5">
                  <c:v>51.17246232605941</c:v>
                </c:pt>
                <c:pt idx="6">
                  <c:v>89.540982247120908</c:v>
                </c:pt>
                <c:pt idx="7">
                  <c:v>132.51971355314637</c:v>
                </c:pt>
                <c:pt idx="8">
                  <c:v>171.59970754892225</c:v>
                </c:pt>
                <c:pt idx="9">
                  <c:v>194.7115120061361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9D50-46EE-97DA-0377E4F2C1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322312"/>
        <c:axId val="407034120"/>
      </c:lineChart>
      <c:catAx>
        <c:axId val="57132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407034120"/>
        <c:crosses val="autoZero"/>
        <c:auto val="1"/>
        <c:lblAlgn val="ctr"/>
        <c:lblOffset val="100"/>
        <c:noMultiLvlLbl val="0"/>
      </c:catAx>
      <c:valAx>
        <c:axId val="40703412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57132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22222222222223"/>
          <c:w val="0.99363803194109923"/>
          <c:h val="0.429111111111111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'C1 - G4'!$K$6:$K$15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'C1 - G4'!$U$6:$U$15</c:f>
              <c:numCache>
                <c:formatCode>#,##0.0_ ;\-#,##0.0\ </c:formatCode>
                <c:ptCount val="10"/>
                <c:pt idx="0">
                  <c:v>4.5616237224886808E-2</c:v>
                </c:pt>
                <c:pt idx="1">
                  <c:v>0.37344456289669853</c:v>
                </c:pt>
                <c:pt idx="2">
                  <c:v>0.78884190552049382</c:v>
                </c:pt>
                <c:pt idx="3">
                  <c:v>1.7287339765362379</c:v>
                </c:pt>
                <c:pt idx="4">
                  <c:v>1.7476912297394849</c:v>
                </c:pt>
                <c:pt idx="5">
                  <c:v>1.8177510043227696</c:v>
                </c:pt>
                <c:pt idx="6">
                  <c:v>2.5462060726441789</c:v>
                </c:pt>
                <c:pt idx="7">
                  <c:v>3.2078341743314427</c:v>
                </c:pt>
                <c:pt idx="8">
                  <c:v>3.7604001205478492</c:v>
                </c:pt>
                <c:pt idx="9">
                  <c:v>3.6640261262615135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AA32-4890-9E26-4CDD07DE64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6028536"/>
        <c:axId val="409604864"/>
      </c:lineChart>
      <c:catAx>
        <c:axId val="55602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409604864"/>
        <c:crosses val="autoZero"/>
        <c:auto val="1"/>
        <c:lblAlgn val="ctr"/>
        <c:lblOffset val="100"/>
        <c:noMultiLvlLbl val="0"/>
      </c:catAx>
      <c:valAx>
        <c:axId val="409604864"/>
        <c:scaling>
          <c:orientation val="minMax"/>
          <c:min val="0"/>
        </c:scaling>
        <c:delete val="0"/>
        <c:axPos val="l"/>
        <c:numFmt formatCode="#,##0.0_ ;\-#,##0.0\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56028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038120529404206"/>
          <c:y val="3.4920643649704701E-2"/>
          <c:w val="8.8843320340943166E-2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'G6 - Diapo5'!$N$3:$N$24</c:f>
              <c:numCache>
                <c:formatCode>#,##0</c:formatCode>
                <c:ptCount val="22"/>
                <c:pt idx="0">
                  <c:v>11925</c:v>
                </c:pt>
                <c:pt idx="1">
                  <c:v>14158</c:v>
                </c:pt>
                <c:pt idx="2">
                  <c:v>13427</c:v>
                </c:pt>
                <c:pt idx="3">
                  <c:v>8282</c:v>
                </c:pt>
                <c:pt idx="4">
                  <c:v>8137</c:v>
                </c:pt>
                <c:pt idx="5">
                  <c:v>3269</c:v>
                </c:pt>
                <c:pt idx="6">
                  <c:v>6131</c:v>
                </c:pt>
                <c:pt idx="7">
                  <c:v>4758</c:v>
                </c:pt>
                <c:pt idx="8">
                  <c:v>4367</c:v>
                </c:pt>
                <c:pt idx="9">
                  <c:v>1643</c:v>
                </c:pt>
                <c:pt idx="10">
                  <c:v>1522</c:v>
                </c:pt>
                <c:pt idx="11">
                  <c:v>1238</c:v>
                </c:pt>
                <c:pt idx="12">
                  <c:v>1813</c:v>
                </c:pt>
                <c:pt idx="13">
                  <c:v>2169</c:v>
                </c:pt>
                <c:pt idx="14">
                  <c:v>1097</c:v>
                </c:pt>
                <c:pt idx="15">
                  <c:v>27</c:v>
                </c:pt>
                <c:pt idx="16">
                  <c:v>462</c:v>
                </c:pt>
                <c:pt idx="17">
                  <c:v>267</c:v>
                </c:pt>
                <c:pt idx="18">
                  <c:v>103</c:v>
                </c:pt>
                <c:pt idx="19">
                  <c:v>824</c:v>
                </c:pt>
                <c:pt idx="20">
                  <c:v>48</c:v>
                </c:pt>
                <c:pt idx="21">
                  <c:v>0</c:v>
                </c:pt>
              </c:numCache>
            </c:numRef>
          </c:cat>
          <c:val>
            <c:numRef>
              <c:f>'G6 - Diapo5'!$N$6:$N$27</c:f>
              <c:numCache>
                <c:formatCode>#,##0</c:formatCode>
                <c:ptCount val="22"/>
                <c:pt idx="0">
                  <c:v>8282</c:v>
                </c:pt>
                <c:pt idx="1">
                  <c:v>8137</c:v>
                </c:pt>
                <c:pt idx="2">
                  <c:v>3269</c:v>
                </c:pt>
                <c:pt idx="3">
                  <c:v>6131</c:v>
                </c:pt>
                <c:pt idx="4">
                  <c:v>4758</c:v>
                </c:pt>
                <c:pt idx="5">
                  <c:v>4367</c:v>
                </c:pt>
                <c:pt idx="6">
                  <c:v>1643</c:v>
                </c:pt>
                <c:pt idx="7">
                  <c:v>1522</c:v>
                </c:pt>
                <c:pt idx="8">
                  <c:v>1238</c:v>
                </c:pt>
                <c:pt idx="9">
                  <c:v>1813</c:v>
                </c:pt>
                <c:pt idx="10">
                  <c:v>2169</c:v>
                </c:pt>
                <c:pt idx="11">
                  <c:v>1097</c:v>
                </c:pt>
                <c:pt idx="12">
                  <c:v>27</c:v>
                </c:pt>
                <c:pt idx="13">
                  <c:v>462</c:v>
                </c:pt>
                <c:pt idx="14">
                  <c:v>267</c:v>
                </c:pt>
                <c:pt idx="15">
                  <c:v>103</c:v>
                </c:pt>
                <c:pt idx="16">
                  <c:v>824</c:v>
                </c:pt>
                <c:pt idx="17">
                  <c:v>48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92-46AD-902A-45E01D215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03936800"/>
        <c:axId val="203936408"/>
      </c:barChart>
      <c:catAx>
        <c:axId val="203936800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36408"/>
        <c:crosses val="autoZero"/>
        <c:auto val="1"/>
        <c:lblAlgn val="ctr"/>
        <c:lblOffset val="100"/>
        <c:noMultiLvlLbl val="0"/>
      </c:catAx>
      <c:valAx>
        <c:axId val="203936408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20393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35591548842841E-2"/>
          <c:y val="2.6498504273504277E-2"/>
          <c:w val="0.48413396431619005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'G6 - Diapo5'!$L$3:$L$24</c:f>
              <c:strCache>
                <c:ptCount val="22"/>
                <c:pt idx="0">
                  <c:v>Industria metálica</c:v>
                </c:pt>
                <c:pt idx="1">
                  <c:v>Industria química</c:v>
                </c:pt>
                <c:pt idx="2">
                  <c:v>Industria del plástico</c:v>
                </c:pt>
                <c:pt idx="3">
                  <c:v>Industria de alimentos</c:v>
                </c:pt>
                <c:pt idx="4">
                  <c:v>Industria de papel</c:v>
                </c:pt>
                <c:pt idx="5">
                  <c:v>Industria de metales comunes</c:v>
                </c:pt>
                <c:pt idx="6">
                  <c:v>Industria de muebles</c:v>
                </c:pt>
                <c:pt idx="7">
                  <c:v>Industria de minerales no metálicos</c:v>
                </c:pt>
                <c:pt idx="8">
                  <c:v>Impresión</c:v>
                </c:pt>
                <c:pt idx="9">
                  <c:v>Industria de madera</c:v>
                </c:pt>
                <c:pt idx="10">
                  <c:v>Industria de maquinaria y equipo</c:v>
                </c:pt>
                <c:pt idx="11">
                  <c:v>Industria de aparatos eléctricos</c:v>
                </c:pt>
                <c:pt idx="12">
                  <c:v>Industria textil</c:v>
                </c:pt>
                <c:pt idx="13">
                  <c:v>Prendas de vestir</c:v>
                </c:pt>
                <c:pt idx="14">
                  <c:v>Industria de cuero</c:v>
                </c:pt>
                <c:pt idx="15">
                  <c:v>Refinación de petróleo</c:v>
                </c:pt>
                <c:pt idx="16">
                  <c:v>Industria de vehículos automotores</c:v>
                </c:pt>
                <c:pt idx="17">
                  <c:v>Industria de equipos de transporte</c:v>
                </c:pt>
                <c:pt idx="18">
                  <c:v>Industria de equipos y aparatos de comunicaciones</c:v>
                </c:pt>
                <c:pt idx="19">
                  <c:v>Industria de instrumentos de precisión</c:v>
                </c:pt>
                <c:pt idx="20">
                  <c:v>Industria de reciclaje</c:v>
                </c:pt>
                <c:pt idx="21">
                  <c:v>Industria de maquinaria de oficina</c:v>
                </c:pt>
              </c:strCache>
            </c:strRef>
          </c:cat>
          <c:val>
            <c:numRef>
              <c:f>'G6 - Diapo5'!$M$3:$M$24</c:f>
              <c:numCache>
                <c:formatCode>_-* #,##0_-;\-* #,##0_-;_-* "-"??_-;_-@_-</c:formatCode>
                <c:ptCount val="22"/>
                <c:pt idx="0">
                  <c:v>330112.12524884031</c:v>
                </c:pt>
                <c:pt idx="1">
                  <c:v>283588.28610620118</c:v>
                </c:pt>
                <c:pt idx="2">
                  <c:v>198295.16262084962</c:v>
                </c:pt>
                <c:pt idx="3">
                  <c:v>153327.92141710664</c:v>
                </c:pt>
                <c:pt idx="4">
                  <c:v>128927.54483789063</c:v>
                </c:pt>
                <c:pt idx="5">
                  <c:v>102615.96697314453</c:v>
                </c:pt>
                <c:pt idx="6">
                  <c:v>63406.688018173219</c:v>
                </c:pt>
                <c:pt idx="7">
                  <c:v>48547.989826416015</c:v>
                </c:pt>
                <c:pt idx="8">
                  <c:v>45570.831982727053</c:v>
                </c:pt>
                <c:pt idx="9">
                  <c:v>43381.959948730466</c:v>
                </c:pt>
                <c:pt idx="10">
                  <c:v>39727.717992553713</c:v>
                </c:pt>
                <c:pt idx="11">
                  <c:v>39282.869490844729</c:v>
                </c:pt>
                <c:pt idx="12">
                  <c:v>37119.135665161135</c:v>
                </c:pt>
                <c:pt idx="13">
                  <c:v>32671.070155761718</c:v>
                </c:pt>
                <c:pt idx="14">
                  <c:v>12186.837034667969</c:v>
                </c:pt>
                <c:pt idx="15">
                  <c:v>10101.86275</c:v>
                </c:pt>
                <c:pt idx="16">
                  <c:v>9653.6445576171882</c:v>
                </c:pt>
                <c:pt idx="17">
                  <c:v>5807.3431043701175</c:v>
                </c:pt>
                <c:pt idx="18">
                  <c:v>4434.2518925781251</c:v>
                </c:pt>
                <c:pt idx="19">
                  <c:v>4223.3892673339842</c:v>
                </c:pt>
                <c:pt idx="20">
                  <c:v>1368.0839531250001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DE-4527-A145-89AF9D0EA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3940720"/>
        <c:axId val="203936016"/>
      </c:barChart>
      <c:catAx>
        <c:axId val="203940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36016"/>
        <c:crosses val="autoZero"/>
        <c:auto val="1"/>
        <c:lblAlgn val="ctr"/>
        <c:lblOffset val="100"/>
        <c:noMultiLvlLbl val="0"/>
      </c:catAx>
      <c:valAx>
        <c:axId val="203936016"/>
        <c:scaling>
          <c:orientation val="minMax"/>
          <c:max val="400000"/>
          <c:min val="0"/>
        </c:scaling>
        <c:delete val="0"/>
        <c:axPos val="t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4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61021319703461"/>
          <c:y val="7.0555555555555552E-2"/>
          <c:w val="0.4511669199244831"/>
          <c:h val="0.8588888888888889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Diapo6'!$Q$31:$Q$33</c:f>
              <c:strCache>
                <c:ptCount val="3"/>
                <c:pt idx="0">
                  <c:v>Comercio al por mayor</c:v>
                </c:pt>
                <c:pt idx="1">
                  <c:v>Venta y mantenimiento de vehículos automotores</c:v>
                </c:pt>
                <c:pt idx="2">
                  <c:v>Comercio al por menor</c:v>
                </c:pt>
              </c:strCache>
            </c:strRef>
          </c:cat>
          <c:val>
            <c:numRef>
              <c:f>'G7 y G8 - Diapo6'!$R$31:$R$33</c:f>
              <c:numCache>
                <c:formatCode>#,##0</c:formatCode>
                <c:ptCount val="3"/>
                <c:pt idx="0">
                  <c:v>1552.5093284794768</c:v>
                </c:pt>
                <c:pt idx="1">
                  <c:v>177.3556684782715</c:v>
                </c:pt>
                <c:pt idx="2">
                  <c:v>125.29041536169433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A8-4FBB-BAB2-19DA4715DB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5232"/>
        <c:axId val="203937192"/>
      </c:barChart>
      <c:catAx>
        <c:axId val="203935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37192"/>
        <c:crosses val="autoZero"/>
        <c:auto val="1"/>
        <c:lblAlgn val="ctr"/>
        <c:lblOffset val="100"/>
        <c:noMultiLvlLbl val="0"/>
      </c:catAx>
      <c:valAx>
        <c:axId val="203937192"/>
        <c:scaling>
          <c:orientation val="minMax"/>
        </c:scaling>
        <c:delete val="0"/>
        <c:axPos val="t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'G7 y G8 - Diapo6'!$S$31:$S$33</c:f>
              <c:numCache>
                <c:formatCode>#,##0</c:formatCode>
                <c:ptCount val="3"/>
                <c:pt idx="0">
                  <c:v>87515</c:v>
                </c:pt>
                <c:pt idx="1">
                  <c:v>8838</c:v>
                </c:pt>
                <c:pt idx="2">
                  <c:v>11251</c:v>
                </c:pt>
              </c:numCache>
            </c:numRef>
          </c:cat>
          <c:val>
            <c:numRef>
              <c:f>'G7 y G8 - Diapo6'!$R$31:$R$33</c:f>
              <c:numCache>
                <c:formatCode>#,##0</c:formatCode>
                <c:ptCount val="3"/>
                <c:pt idx="0">
                  <c:v>1552.5093284794768</c:v>
                </c:pt>
                <c:pt idx="1">
                  <c:v>177.3556684782715</c:v>
                </c:pt>
                <c:pt idx="2">
                  <c:v>125.29041536169433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C-4008-99EE-D2227CF8C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7976"/>
        <c:axId val="203939544"/>
      </c:barChart>
      <c:catAx>
        <c:axId val="20393797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MX"/>
          </a:p>
        </c:txPr>
        <c:crossAx val="203939544"/>
        <c:crosses val="autoZero"/>
        <c:auto val="1"/>
        <c:lblAlgn val="ctr"/>
        <c:lblOffset val="100"/>
        <c:noMultiLvlLbl val="0"/>
      </c:catAx>
      <c:valAx>
        <c:axId val="203939544"/>
        <c:scaling>
          <c:orientation val="minMax"/>
          <c:max val="1900"/>
        </c:scaling>
        <c:delete val="1"/>
        <c:axPos val="t"/>
        <c:numFmt formatCode="#,##0" sourceLinked="1"/>
        <c:majorTickMark val="none"/>
        <c:minorTickMark val="none"/>
        <c:tickLblPos val="nextTo"/>
        <c:crossAx val="20393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0.41602</cdr:x>
      <cdr:y>0.0022</cdr:y>
    </cdr:from>
    <cdr:to>
      <cdr:x>0.52223</cdr:x>
      <cdr:y>0.06819</cdr:y>
    </cdr:to>
    <cdr:sp macro="" textlink="">
      <cdr:nvSpPr>
        <cdr:cNvPr id="2" name="Rayo 1">
          <a:extLst xmlns:a="http://schemas.openxmlformats.org/drawingml/2006/main">
            <a:ext uri="{FF2B5EF4-FFF2-40B4-BE49-F238E27FC236}">
              <a16:creationId xmlns:a16="http://schemas.microsoft.com/office/drawing/2014/main" id="{6D8E2F4C-5F1C-4C89-9887-B880E9D146F0}"/>
            </a:ext>
          </a:extLst>
        </cdr:cNvPr>
        <cdr:cNvSpPr/>
      </cdr:nvSpPr>
      <cdr:spPr>
        <a:xfrm xmlns:a="http://schemas.openxmlformats.org/drawingml/2006/main">
          <a:off x="1940058" y="8725"/>
          <a:ext cx="495292" cy="262254"/>
        </a:xfrm>
        <a:prstGeom xmlns:a="http://schemas.openxmlformats.org/drawingml/2006/main" prst="lightningBol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PE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1E22F68-151B-4F8C-8DBC-63D97EA39B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ECAD413-DB62-44D1-B630-0FD4C343FF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828F5-7982-41B6-A4F4-E391767134D8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70EC51-DBD3-4D82-97BD-7E546E6F99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72DF16-F28B-4758-89C9-2BCDDB8763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19627-38F8-40ED-BF84-D78EA2B9BBAD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55334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s-P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302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826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450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4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123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62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192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822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414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490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PE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91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18/03/2024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653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22" y="382092"/>
            <a:ext cx="1729484" cy="46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grpSp>
        <p:nvGrpSpPr>
          <p:cNvPr id="19" name="Grupo 18"/>
          <p:cNvGrpSpPr/>
          <p:nvPr/>
        </p:nvGrpSpPr>
        <p:grpSpPr>
          <a:xfrm>
            <a:off x="165527" y="2334449"/>
            <a:ext cx="6702426" cy="3063860"/>
            <a:chOff x="155574" y="4766100"/>
            <a:chExt cx="6702426" cy="3063860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74" y="4982256"/>
              <a:ext cx="6526498" cy="2556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1" name="Forma libre 270"/>
            <p:cNvSpPr/>
            <p:nvPr/>
          </p:nvSpPr>
          <p:spPr>
            <a:xfrm>
              <a:off x="155575" y="4973100"/>
              <a:ext cx="6702425" cy="2634055"/>
            </a:xfrm>
            <a:custGeom>
              <a:avLst/>
              <a:gdLst>
                <a:gd name="connsiteX0" fmla="*/ 0 w 6832857"/>
                <a:gd name="connsiteY0" fmla="*/ 0 h 2634055"/>
                <a:gd name="connsiteX1" fmla="*/ 1582184 w 6832857"/>
                <a:gd name="connsiteY1" fmla="*/ 0 h 2634055"/>
                <a:gd name="connsiteX2" fmla="*/ 1545439 w 6832857"/>
                <a:gd name="connsiteY2" fmla="*/ 73491 h 2634055"/>
                <a:gd name="connsiteX3" fmla="*/ 1842439 w 6832857"/>
                <a:gd name="connsiteY3" fmla="*/ 667491 h 2634055"/>
                <a:gd name="connsiteX4" fmla="*/ 2688439 w 6832857"/>
                <a:gd name="connsiteY4" fmla="*/ 667491 h 2634055"/>
                <a:gd name="connsiteX5" fmla="*/ 2985439 w 6832857"/>
                <a:gd name="connsiteY5" fmla="*/ 73491 h 2634055"/>
                <a:gd name="connsiteX6" fmla="*/ 2948693 w 6832857"/>
                <a:gd name="connsiteY6" fmla="*/ 0 h 2634055"/>
                <a:gd name="connsiteX7" fmla="*/ 3980837 w 6832857"/>
                <a:gd name="connsiteY7" fmla="*/ 0 h 2634055"/>
                <a:gd name="connsiteX8" fmla="*/ 3954262 w 6832857"/>
                <a:gd name="connsiteY8" fmla="*/ 53150 h 2634055"/>
                <a:gd name="connsiteX9" fmla="*/ 4251262 w 6832857"/>
                <a:gd name="connsiteY9" fmla="*/ 647150 h 2634055"/>
                <a:gd name="connsiteX10" fmla="*/ 5097262 w 6832857"/>
                <a:gd name="connsiteY10" fmla="*/ 647150 h 2634055"/>
                <a:gd name="connsiteX11" fmla="*/ 5394262 w 6832857"/>
                <a:gd name="connsiteY11" fmla="*/ 53150 h 2634055"/>
                <a:gd name="connsiteX12" fmla="*/ 5367687 w 6832857"/>
                <a:gd name="connsiteY12" fmla="*/ 0 h 2634055"/>
                <a:gd name="connsiteX13" fmla="*/ 6832857 w 6832857"/>
                <a:gd name="connsiteY13" fmla="*/ 0 h 2634055"/>
                <a:gd name="connsiteX14" fmla="*/ 6832857 w 6832857"/>
                <a:gd name="connsiteY14" fmla="*/ 2634055 h 2634055"/>
                <a:gd name="connsiteX15" fmla="*/ 5356145 w 6832857"/>
                <a:gd name="connsiteY15" fmla="*/ 2634055 h 2634055"/>
                <a:gd name="connsiteX16" fmla="*/ 5389148 w 6832857"/>
                <a:gd name="connsiteY16" fmla="*/ 2568048 h 2634055"/>
                <a:gd name="connsiteX17" fmla="*/ 5092148 w 6832857"/>
                <a:gd name="connsiteY17" fmla="*/ 1974048 h 2634055"/>
                <a:gd name="connsiteX18" fmla="*/ 4246148 w 6832857"/>
                <a:gd name="connsiteY18" fmla="*/ 1974048 h 2634055"/>
                <a:gd name="connsiteX19" fmla="*/ 3949148 w 6832857"/>
                <a:gd name="connsiteY19" fmla="*/ 2568048 h 2634055"/>
                <a:gd name="connsiteX20" fmla="*/ 3982152 w 6832857"/>
                <a:gd name="connsiteY20" fmla="*/ 2634055 h 2634055"/>
                <a:gd name="connsiteX21" fmla="*/ 2957492 w 6832857"/>
                <a:gd name="connsiteY21" fmla="*/ 2634055 h 2634055"/>
                <a:gd name="connsiteX22" fmla="*/ 2980325 w 6832857"/>
                <a:gd name="connsiteY22" fmla="*/ 2588389 h 2634055"/>
                <a:gd name="connsiteX23" fmla="*/ 2683325 w 6832857"/>
                <a:gd name="connsiteY23" fmla="*/ 1994389 h 2634055"/>
                <a:gd name="connsiteX24" fmla="*/ 1837325 w 6832857"/>
                <a:gd name="connsiteY24" fmla="*/ 1994389 h 2634055"/>
                <a:gd name="connsiteX25" fmla="*/ 1540325 w 6832857"/>
                <a:gd name="connsiteY25" fmla="*/ 2588389 h 2634055"/>
                <a:gd name="connsiteX26" fmla="*/ 1563158 w 6832857"/>
                <a:gd name="connsiteY26" fmla="*/ 2634055 h 2634055"/>
                <a:gd name="connsiteX27" fmla="*/ 0 w 6832857"/>
                <a:gd name="connsiteY27" fmla="*/ 2634055 h 2634055"/>
                <a:gd name="connsiteX28" fmla="*/ 0 w 6832857"/>
                <a:gd name="connsiteY28" fmla="*/ 0 h 2634055"/>
                <a:gd name="connsiteX29" fmla="*/ 645698 w 6832857"/>
                <a:gd name="connsiteY29" fmla="*/ 97435 h 2634055"/>
                <a:gd name="connsiteX30" fmla="*/ 348698 w 6832857"/>
                <a:gd name="connsiteY30" fmla="*/ 691435 h 2634055"/>
                <a:gd name="connsiteX31" fmla="*/ 645698 w 6832857"/>
                <a:gd name="connsiteY31" fmla="*/ 1285435 h 2634055"/>
                <a:gd name="connsiteX32" fmla="*/ 1491698 w 6832857"/>
                <a:gd name="connsiteY32" fmla="*/ 1285435 h 2634055"/>
                <a:gd name="connsiteX33" fmla="*/ 1788698 w 6832857"/>
                <a:gd name="connsiteY33" fmla="*/ 691435 h 2634055"/>
                <a:gd name="connsiteX34" fmla="*/ 1491698 w 6832857"/>
                <a:gd name="connsiteY34" fmla="*/ 97435 h 2634055"/>
                <a:gd name="connsiteX35" fmla="*/ 645698 w 6832857"/>
                <a:gd name="connsiteY35" fmla="*/ 97435 h 2634055"/>
                <a:gd name="connsiteX36" fmla="*/ 1845848 w 6832857"/>
                <a:gd name="connsiteY36" fmla="*/ 729753 h 2634055"/>
                <a:gd name="connsiteX37" fmla="*/ 1548848 w 6832857"/>
                <a:gd name="connsiteY37" fmla="*/ 1323753 h 2634055"/>
                <a:gd name="connsiteX38" fmla="*/ 1845848 w 6832857"/>
                <a:gd name="connsiteY38" fmla="*/ 1917753 h 2634055"/>
                <a:gd name="connsiteX39" fmla="*/ 2691848 w 6832857"/>
                <a:gd name="connsiteY39" fmla="*/ 1917753 h 2634055"/>
                <a:gd name="connsiteX40" fmla="*/ 2988848 w 6832857"/>
                <a:gd name="connsiteY40" fmla="*/ 1323753 h 2634055"/>
                <a:gd name="connsiteX41" fmla="*/ 2691848 w 6832857"/>
                <a:gd name="connsiteY41" fmla="*/ 729753 h 2634055"/>
                <a:gd name="connsiteX42" fmla="*/ 1845848 w 6832857"/>
                <a:gd name="connsiteY42" fmla="*/ 729753 h 2634055"/>
                <a:gd name="connsiteX43" fmla="*/ 3045998 w 6832857"/>
                <a:gd name="connsiteY43" fmla="*/ 1362071 h 2634055"/>
                <a:gd name="connsiteX44" fmla="*/ 2748998 w 6832857"/>
                <a:gd name="connsiteY44" fmla="*/ 1956071 h 2634055"/>
                <a:gd name="connsiteX45" fmla="*/ 3045998 w 6832857"/>
                <a:gd name="connsiteY45" fmla="*/ 2550071 h 2634055"/>
                <a:gd name="connsiteX46" fmla="*/ 3891998 w 6832857"/>
                <a:gd name="connsiteY46" fmla="*/ 2550071 h 2634055"/>
                <a:gd name="connsiteX47" fmla="*/ 4188998 w 6832857"/>
                <a:gd name="connsiteY47" fmla="*/ 1956071 h 2634055"/>
                <a:gd name="connsiteX48" fmla="*/ 3891998 w 6832857"/>
                <a:gd name="connsiteY48" fmla="*/ 1362071 h 2634055"/>
                <a:gd name="connsiteX49" fmla="*/ 3045998 w 6832857"/>
                <a:gd name="connsiteY49" fmla="*/ 1362071 h 2634055"/>
                <a:gd name="connsiteX50" fmla="*/ 645698 w 6832857"/>
                <a:gd name="connsiteY50" fmla="*/ 1362071 h 2634055"/>
                <a:gd name="connsiteX51" fmla="*/ 348698 w 6832857"/>
                <a:gd name="connsiteY51" fmla="*/ 1956071 h 2634055"/>
                <a:gd name="connsiteX52" fmla="*/ 645698 w 6832857"/>
                <a:gd name="connsiteY52" fmla="*/ 2550071 h 2634055"/>
                <a:gd name="connsiteX53" fmla="*/ 1491698 w 6832857"/>
                <a:gd name="connsiteY53" fmla="*/ 2550071 h 2634055"/>
                <a:gd name="connsiteX54" fmla="*/ 1788698 w 6832857"/>
                <a:gd name="connsiteY54" fmla="*/ 1956071 h 2634055"/>
                <a:gd name="connsiteX55" fmla="*/ 1491698 w 6832857"/>
                <a:gd name="connsiteY55" fmla="*/ 1362071 h 2634055"/>
                <a:gd name="connsiteX56" fmla="*/ 645698 w 6832857"/>
                <a:gd name="connsiteY56" fmla="*/ 1362071 h 2634055"/>
                <a:gd name="connsiteX57" fmla="*/ 5429252 w 6832857"/>
                <a:gd name="connsiteY57" fmla="*/ 76637 h 2634055"/>
                <a:gd name="connsiteX58" fmla="*/ 5132252 w 6832857"/>
                <a:gd name="connsiteY58" fmla="*/ 670637 h 2634055"/>
                <a:gd name="connsiteX59" fmla="*/ 5429252 w 6832857"/>
                <a:gd name="connsiteY59" fmla="*/ 1264637 h 2634055"/>
                <a:gd name="connsiteX60" fmla="*/ 6275252 w 6832857"/>
                <a:gd name="connsiteY60" fmla="*/ 1264637 h 2634055"/>
                <a:gd name="connsiteX61" fmla="*/ 6572252 w 6832857"/>
                <a:gd name="connsiteY61" fmla="*/ 670637 h 2634055"/>
                <a:gd name="connsiteX62" fmla="*/ 6275252 w 6832857"/>
                <a:gd name="connsiteY62" fmla="*/ 76637 h 2634055"/>
                <a:gd name="connsiteX63" fmla="*/ 5429252 w 6832857"/>
                <a:gd name="connsiteY63" fmla="*/ 76637 h 2634055"/>
                <a:gd name="connsiteX64" fmla="*/ 3045998 w 6832857"/>
                <a:gd name="connsiteY64" fmla="*/ 97435 h 2634055"/>
                <a:gd name="connsiteX65" fmla="*/ 2748998 w 6832857"/>
                <a:gd name="connsiteY65" fmla="*/ 691435 h 2634055"/>
                <a:gd name="connsiteX66" fmla="*/ 3045998 w 6832857"/>
                <a:gd name="connsiteY66" fmla="*/ 1285435 h 2634055"/>
                <a:gd name="connsiteX67" fmla="*/ 3891998 w 6832857"/>
                <a:gd name="connsiteY67" fmla="*/ 1285435 h 2634055"/>
                <a:gd name="connsiteX68" fmla="*/ 4188998 w 6832857"/>
                <a:gd name="connsiteY68" fmla="*/ 691435 h 2634055"/>
                <a:gd name="connsiteX69" fmla="*/ 3891998 w 6832857"/>
                <a:gd name="connsiteY69" fmla="*/ 97435 h 2634055"/>
                <a:gd name="connsiteX70" fmla="*/ 3045998 w 6832857"/>
                <a:gd name="connsiteY70" fmla="*/ 97435 h 2634055"/>
                <a:gd name="connsiteX71" fmla="*/ 4229102 w 6832857"/>
                <a:gd name="connsiteY71" fmla="*/ 708955 h 2634055"/>
                <a:gd name="connsiteX72" fmla="*/ 3932102 w 6832857"/>
                <a:gd name="connsiteY72" fmla="*/ 1302955 h 2634055"/>
                <a:gd name="connsiteX73" fmla="*/ 4229102 w 6832857"/>
                <a:gd name="connsiteY73" fmla="*/ 1896955 h 2634055"/>
                <a:gd name="connsiteX74" fmla="*/ 5075102 w 6832857"/>
                <a:gd name="connsiteY74" fmla="*/ 1896955 h 2634055"/>
                <a:gd name="connsiteX75" fmla="*/ 5372102 w 6832857"/>
                <a:gd name="connsiteY75" fmla="*/ 1302955 h 2634055"/>
                <a:gd name="connsiteX76" fmla="*/ 5075102 w 6832857"/>
                <a:gd name="connsiteY76" fmla="*/ 708955 h 2634055"/>
                <a:gd name="connsiteX77" fmla="*/ 4229102 w 6832857"/>
                <a:gd name="connsiteY77" fmla="*/ 708955 h 2634055"/>
                <a:gd name="connsiteX78" fmla="*/ 5429252 w 6832857"/>
                <a:gd name="connsiteY78" fmla="*/ 1341273 h 2634055"/>
                <a:gd name="connsiteX79" fmla="*/ 5132252 w 6832857"/>
                <a:gd name="connsiteY79" fmla="*/ 1935273 h 2634055"/>
                <a:gd name="connsiteX80" fmla="*/ 5429252 w 6832857"/>
                <a:gd name="connsiteY80" fmla="*/ 2529273 h 2634055"/>
                <a:gd name="connsiteX81" fmla="*/ 6275252 w 6832857"/>
                <a:gd name="connsiteY81" fmla="*/ 2529273 h 2634055"/>
                <a:gd name="connsiteX82" fmla="*/ 6572252 w 6832857"/>
                <a:gd name="connsiteY82" fmla="*/ 1935273 h 2634055"/>
                <a:gd name="connsiteX83" fmla="*/ 6275252 w 6832857"/>
                <a:gd name="connsiteY83" fmla="*/ 1341273 h 2634055"/>
                <a:gd name="connsiteX84" fmla="*/ 5429252 w 6832857"/>
                <a:gd name="connsiteY84" fmla="*/ 1341273 h 26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6832857" h="2634055">
                  <a:moveTo>
                    <a:pt x="0" y="0"/>
                  </a:moveTo>
                  <a:lnTo>
                    <a:pt x="1582184" y="0"/>
                  </a:lnTo>
                  <a:lnTo>
                    <a:pt x="1545439" y="73491"/>
                  </a:lnTo>
                  <a:lnTo>
                    <a:pt x="1842439" y="667491"/>
                  </a:lnTo>
                  <a:lnTo>
                    <a:pt x="2688439" y="667491"/>
                  </a:lnTo>
                  <a:lnTo>
                    <a:pt x="2985439" y="73491"/>
                  </a:lnTo>
                  <a:lnTo>
                    <a:pt x="2948693" y="0"/>
                  </a:lnTo>
                  <a:lnTo>
                    <a:pt x="3980837" y="0"/>
                  </a:lnTo>
                  <a:lnTo>
                    <a:pt x="3954262" y="53150"/>
                  </a:lnTo>
                  <a:lnTo>
                    <a:pt x="4251262" y="647150"/>
                  </a:lnTo>
                  <a:lnTo>
                    <a:pt x="5097262" y="647150"/>
                  </a:lnTo>
                  <a:lnTo>
                    <a:pt x="5394262" y="53150"/>
                  </a:lnTo>
                  <a:lnTo>
                    <a:pt x="5367687" y="0"/>
                  </a:lnTo>
                  <a:lnTo>
                    <a:pt x="6832857" y="0"/>
                  </a:lnTo>
                  <a:lnTo>
                    <a:pt x="6832857" y="2634055"/>
                  </a:lnTo>
                  <a:lnTo>
                    <a:pt x="5356145" y="2634055"/>
                  </a:lnTo>
                  <a:lnTo>
                    <a:pt x="5389148" y="2568048"/>
                  </a:lnTo>
                  <a:lnTo>
                    <a:pt x="5092148" y="1974048"/>
                  </a:lnTo>
                  <a:lnTo>
                    <a:pt x="4246148" y="1974048"/>
                  </a:lnTo>
                  <a:lnTo>
                    <a:pt x="3949148" y="2568048"/>
                  </a:lnTo>
                  <a:lnTo>
                    <a:pt x="3982152" y="2634055"/>
                  </a:lnTo>
                  <a:lnTo>
                    <a:pt x="2957492" y="2634055"/>
                  </a:lnTo>
                  <a:lnTo>
                    <a:pt x="2980325" y="2588389"/>
                  </a:lnTo>
                  <a:lnTo>
                    <a:pt x="2683325" y="1994389"/>
                  </a:lnTo>
                  <a:lnTo>
                    <a:pt x="1837325" y="1994389"/>
                  </a:lnTo>
                  <a:lnTo>
                    <a:pt x="1540325" y="2588389"/>
                  </a:lnTo>
                  <a:lnTo>
                    <a:pt x="1563158" y="2634055"/>
                  </a:lnTo>
                  <a:lnTo>
                    <a:pt x="0" y="2634055"/>
                  </a:lnTo>
                  <a:lnTo>
                    <a:pt x="0" y="0"/>
                  </a:lnTo>
                  <a:close/>
                  <a:moveTo>
                    <a:pt x="645698" y="97435"/>
                  </a:moveTo>
                  <a:lnTo>
                    <a:pt x="348698" y="691435"/>
                  </a:lnTo>
                  <a:lnTo>
                    <a:pt x="645698" y="1285435"/>
                  </a:lnTo>
                  <a:lnTo>
                    <a:pt x="1491698" y="1285435"/>
                  </a:lnTo>
                  <a:lnTo>
                    <a:pt x="1788698" y="691435"/>
                  </a:lnTo>
                  <a:lnTo>
                    <a:pt x="1491698" y="97435"/>
                  </a:lnTo>
                  <a:lnTo>
                    <a:pt x="645698" y="97435"/>
                  </a:lnTo>
                  <a:close/>
                  <a:moveTo>
                    <a:pt x="1845848" y="729753"/>
                  </a:moveTo>
                  <a:lnTo>
                    <a:pt x="1548848" y="1323753"/>
                  </a:lnTo>
                  <a:lnTo>
                    <a:pt x="1845848" y="1917753"/>
                  </a:lnTo>
                  <a:lnTo>
                    <a:pt x="2691848" y="1917753"/>
                  </a:lnTo>
                  <a:lnTo>
                    <a:pt x="2988848" y="1323753"/>
                  </a:lnTo>
                  <a:lnTo>
                    <a:pt x="2691848" y="729753"/>
                  </a:lnTo>
                  <a:lnTo>
                    <a:pt x="1845848" y="729753"/>
                  </a:lnTo>
                  <a:close/>
                  <a:moveTo>
                    <a:pt x="3045998" y="1362071"/>
                  </a:moveTo>
                  <a:lnTo>
                    <a:pt x="2748998" y="1956071"/>
                  </a:lnTo>
                  <a:lnTo>
                    <a:pt x="3045998" y="2550071"/>
                  </a:lnTo>
                  <a:lnTo>
                    <a:pt x="3891998" y="2550071"/>
                  </a:lnTo>
                  <a:lnTo>
                    <a:pt x="4188998" y="1956071"/>
                  </a:lnTo>
                  <a:lnTo>
                    <a:pt x="3891998" y="1362071"/>
                  </a:lnTo>
                  <a:lnTo>
                    <a:pt x="3045998" y="1362071"/>
                  </a:lnTo>
                  <a:close/>
                  <a:moveTo>
                    <a:pt x="645698" y="1362071"/>
                  </a:moveTo>
                  <a:lnTo>
                    <a:pt x="348698" y="1956071"/>
                  </a:lnTo>
                  <a:lnTo>
                    <a:pt x="645698" y="2550071"/>
                  </a:lnTo>
                  <a:lnTo>
                    <a:pt x="1491698" y="2550071"/>
                  </a:lnTo>
                  <a:lnTo>
                    <a:pt x="1788698" y="1956071"/>
                  </a:lnTo>
                  <a:lnTo>
                    <a:pt x="1491698" y="1362071"/>
                  </a:lnTo>
                  <a:lnTo>
                    <a:pt x="645698" y="1362071"/>
                  </a:lnTo>
                  <a:close/>
                  <a:moveTo>
                    <a:pt x="5429252" y="76637"/>
                  </a:moveTo>
                  <a:lnTo>
                    <a:pt x="5132252" y="670637"/>
                  </a:lnTo>
                  <a:lnTo>
                    <a:pt x="5429252" y="1264637"/>
                  </a:lnTo>
                  <a:lnTo>
                    <a:pt x="6275252" y="1264637"/>
                  </a:lnTo>
                  <a:lnTo>
                    <a:pt x="6572252" y="670637"/>
                  </a:lnTo>
                  <a:lnTo>
                    <a:pt x="6275252" y="76637"/>
                  </a:lnTo>
                  <a:lnTo>
                    <a:pt x="5429252" y="76637"/>
                  </a:lnTo>
                  <a:close/>
                  <a:moveTo>
                    <a:pt x="3045998" y="97435"/>
                  </a:moveTo>
                  <a:lnTo>
                    <a:pt x="2748998" y="691435"/>
                  </a:lnTo>
                  <a:lnTo>
                    <a:pt x="3045998" y="1285435"/>
                  </a:lnTo>
                  <a:lnTo>
                    <a:pt x="3891998" y="1285435"/>
                  </a:lnTo>
                  <a:lnTo>
                    <a:pt x="4188998" y="691435"/>
                  </a:lnTo>
                  <a:lnTo>
                    <a:pt x="3891998" y="97435"/>
                  </a:lnTo>
                  <a:lnTo>
                    <a:pt x="3045998" y="97435"/>
                  </a:lnTo>
                  <a:close/>
                  <a:moveTo>
                    <a:pt x="4229102" y="708955"/>
                  </a:moveTo>
                  <a:lnTo>
                    <a:pt x="3932102" y="1302955"/>
                  </a:lnTo>
                  <a:lnTo>
                    <a:pt x="4229102" y="1896955"/>
                  </a:lnTo>
                  <a:lnTo>
                    <a:pt x="5075102" y="1896955"/>
                  </a:lnTo>
                  <a:lnTo>
                    <a:pt x="5372102" y="1302955"/>
                  </a:lnTo>
                  <a:lnTo>
                    <a:pt x="5075102" y="708955"/>
                  </a:lnTo>
                  <a:lnTo>
                    <a:pt x="4229102" y="708955"/>
                  </a:lnTo>
                  <a:close/>
                  <a:moveTo>
                    <a:pt x="5429252" y="1341273"/>
                  </a:moveTo>
                  <a:lnTo>
                    <a:pt x="5132252" y="1935273"/>
                  </a:lnTo>
                  <a:lnTo>
                    <a:pt x="5429252" y="2529273"/>
                  </a:lnTo>
                  <a:lnTo>
                    <a:pt x="6275252" y="2529273"/>
                  </a:lnTo>
                  <a:lnTo>
                    <a:pt x="6572252" y="1935273"/>
                  </a:lnTo>
                  <a:lnTo>
                    <a:pt x="6275252" y="1341273"/>
                  </a:lnTo>
                  <a:lnTo>
                    <a:pt x="5429252" y="13412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55574" y="4766100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286" name="Rectángulo 285"/>
            <p:cNvSpPr/>
            <p:nvPr/>
          </p:nvSpPr>
          <p:spPr>
            <a:xfrm>
              <a:off x="331502" y="7523747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287" name="Rectangle 4"/>
          <p:cNvSpPr>
            <a:spLocks noChangeArrowheads="1" noChangeShapeType="1"/>
          </p:cNvSpPr>
          <p:nvPr/>
        </p:nvSpPr>
        <p:spPr bwMode="auto">
          <a:xfrm>
            <a:off x="410434" y="1473133"/>
            <a:ext cx="4732866" cy="1009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lvl="1" eaLnBrk="0" fontAlgn="base" hangingPunct="0"/>
            <a:r>
              <a:rPr lang="es-PE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Facturas Negociables</a:t>
            </a:r>
            <a:endParaRPr lang="es-PE" sz="16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1" eaLnBrk="0" fontAlgn="base" hangingPunct="0"/>
            <a:r>
              <a:rPr lang="es-PE" sz="1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Reporte de análisis económico</a:t>
            </a:r>
          </a:p>
          <a:p>
            <a:pPr lvl="1" eaLnBrk="0" fontAlgn="base" hangingPunct="0"/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Febrero 2024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5273820" y="384948"/>
            <a:ext cx="1592411" cy="1080000"/>
            <a:chOff x="5273820" y="384948"/>
            <a:chExt cx="1592411" cy="1080000"/>
          </a:xfrm>
        </p:grpSpPr>
        <p:sp>
          <p:nvSpPr>
            <p:cNvPr id="3" name="Paralelogramo 2"/>
            <p:cNvSpPr/>
            <p:nvPr/>
          </p:nvSpPr>
          <p:spPr>
            <a:xfrm>
              <a:off x="5273820" y="384948"/>
              <a:ext cx="1158285" cy="1080000"/>
            </a:xfrm>
            <a:prstGeom prst="parallelogram">
              <a:avLst>
                <a:gd name="adj" fmla="val 46333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5893774" y="384948"/>
              <a:ext cx="972457" cy="108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298" name="Paralelogramo 297"/>
          <p:cNvSpPr/>
          <p:nvPr/>
        </p:nvSpPr>
        <p:spPr>
          <a:xfrm>
            <a:off x="-19050" y="5686333"/>
            <a:ext cx="3465707" cy="2937729"/>
          </a:xfrm>
          <a:prstGeom prst="parallelogram">
            <a:avLst>
              <a:gd name="adj" fmla="val 4633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99" name="Rectángulo 298"/>
          <p:cNvSpPr/>
          <p:nvPr/>
        </p:nvSpPr>
        <p:spPr>
          <a:xfrm>
            <a:off x="1" y="5686333"/>
            <a:ext cx="1543049" cy="29377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6547833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negociables</a:t>
            </a:r>
            <a:endParaRPr lang="es-P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269,425 facturas</a:t>
            </a:r>
          </a:p>
        </p:txBody>
      </p:sp>
      <p:sp>
        <p:nvSpPr>
          <p:cNvPr id="358" name="CuadroTexto 35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7167731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 de facturas negociables</a:t>
            </a:r>
          </a:p>
          <a:p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6,561 millones de soles</a:t>
            </a:r>
          </a:p>
        </p:txBody>
      </p:sp>
      <p:grpSp>
        <p:nvGrpSpPr>
          <p:cNvPr id="1038" name="Grupo 1037"/>
          <p:cNvGrpSpPr/>
          <p:nvPr/>
        </p:nvGrpSpPr>
        <p:grpSpPr>
          <a:xfrm>
            <a:off x="0" y="6102477"/>
            <a:ext cx="3405600" cy="276999"/>
            <a:chOff x="1" y="6102477"/>
            <a:chExt cx="3396951" cy="276999"/>
          </a:xfrm>
        </p:grpSpPr>
        <p:sp>
          <p:nvSpPr>
            <p:cNvPr id="362" name="CuadroTexto 361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1" y="6102477"/>
              <a:ext cx="3124199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INFORMACIÓN 2024</a:t>
              </a:r>
            </a:p>
          </p:txBody>
        </p:sp>
        <p:sp>
          <p:nvSpPr>
            <p:cNvPr id="363" name="Paralelogramo 362"/>
            <p:cNvSpPr/>
            <p:nvPr/>
          </p:nvSpPr>
          <p:spPr>
            <a:xfrm>
              <a:off x="2889550" y="6102477"/>
              <a:ext cx="507402" cy="252000"/>
            </a:xfrm>
            <a:prstGeom prst="parallelogram">
              <a:avLst>
                <a:gd name="adj" fmla="val 463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600" dirty="0"/>
            </a:p>
          </p:txBody>
        </p:sp>
      </p:grpSp>
      <p:sp>
        <p:nvSpPr>
          <p:cNvPr id="368" name="CuadroTexto 367"/>
          <p:cNvSpPr txBox="1"/>
          <p:nvPr/>
        </p:nvSpPr>
        <p:spPr>
          <a:xfrm>
            <a:off x="0" y="916362"/>
            <a:ext cx="6380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Estudios Económicos</a:t>
            </a:r>
            <a:endParaRPr lang="es-P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" name="CuadroTexto 37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246096" y="5702192"/>
            <a:ext cx="244592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PANORAMA GENERAL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monto negociado)</a:t>
            </a:r>
          </a:p>
        </p:txBody>
      </p:sp>
      <p:sp>
        <p:nvSpPr>
          <p:cNvPr id="379" name="CuadroTexto 378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767621" y="6308522"/>
            <a:ext cx="275930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PARTICIPACIÓN DE MERCADO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el financiamiento directo, indirecto y PBI)</a:t>
            </a:r>
          </a:p>
        </p:txBody>
      </p:sp>
      <p:sp>
        <p:nvSpPr>
          <p:cNvPr id="380" name="CuadroTexto 379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450198" y="6902891"/>
            <a:ext cx="303862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SECTORIAL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sectores)</a:t>
            </a:r>
          </a:p>
        </p:txBody>
      </p:sp>
      <p:sp>
        <p:nvSpPr>
          <p:cNvPr id="381" name="CuadroTexto 380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174571" y="7503928"/>
            <a:ext cx="328885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POR TAMAÑO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(Participación de la MYPE)</a:t>
            </a:r>
          </a:p>
        </p:txBody>
      </p:sp>
      <p:sp>
        <p:nvSpPr>
          <p:cNvPr id="382" name="Rectángulo 381"/>
          <p:cNvSpPr/>
          <p:nvPr/>
        </p:nvSpPr>
        <p:spPr>
          <a:xfrm>
            <a:off x="3417391" y="8773884"/>
            <a:ext cx="3438000" cy="962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383" name="Rectángulo 382"/>
          <p:cNvSpPr/>
          <p:nvPr/>
        </p:nvSpPr>
        <p:spPr>
          <a:xfrm>
            <a:off x="-8607" y="8773884"/>
            <a:ext cx="3438000" cy="96289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grpSp>
        <p:nvGrpSpPr>
          <p:cNvPr id="34" name="Grupo 33"/>
          <p:cNvGrpSpPr/>
          <p:nvPr/>
        </p:nvGrpSpPr>
        <p:grpSpPr>
          <a:xfrm>
            <a:off x="3735746" y="5657696"/>
            <a:ext cx="504000" cy="504000"/>
            <a:chOff x="3720665" y="999722"/>
            <a:chExt cx="504000" cy="504000"/>
          </a:xfrm>
        </p:grpSpPr>
        <p:sp>
          <p:nvSpPr>
            <p:cNvPr id="35" name="Lágrima 3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36" name="Elipse 3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261492" y="6256694"/>
            <a:ext cx="504000" cy="504000"/>
            <a:chOff x="3720665" y="999722"/>
            <a:chExt cx="504000" cy="504000"/>
          </a:xfrm>
        </p:grpSpPr>
        <p:sp>
          <p:nvSpPr>
            <p:cNvPr id="39" name="Lágrima 3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40" name="Elipse 3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2942540" y="6848928"/>
            <a:ext cx="504000" cy="504000"/>
            <a:chOff x="3720665" y="999722"/>
            <a:chExt cx="504000" cy="504000"/>
          </a:xfrm>
        </p:grpSpPr>
        <p:sp>
          <p:nvSpPr>
            <p:cNvPr id="42" name="Lágrima 41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43" name="Elipse 42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2667857" y="7459677"/>
            <a:ext cx="504000" cy="504000"/>
            <a:chOff x="3720665" y="999722"/>
            <a:chExt cx="504000" cy="504000"/>
          </a:xfrm>
        </p:grpSpPr>
        <p:sp>
          <p:nvSpPr>
            <p:cNvPr id="45" name="Lágrima 4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46" name="Elipse 4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2881929" y="8120751"/>
            <a:ext cx="3517995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REGIONAL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regiones)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2375214" y="8076500"/>
            <a:ext cx="504000" cy="504000"/>
            <a:chOff x="3720665" y="999722"/>
            <a:chExt cx="504000" cy="504000"/>
          </a:xfrm>
        </p:grpSpPr>
        <p:sp>
          <p:nvSpPr>
            <p:cNvPr id="49" name="Lágrima 4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22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35" y="1217233"/>
            <a:ext cx="381606" cy="381606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2954470" y="1624808"/>
            <a:ext cx="0" cy="1260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450664" y="1220056"/>
            <a:ext cx="2160000" cy="497082"/>
            <a:chOff x="2535171" y="2508818"/>
            <a:chExt cx="1899669" cy="497082"/>
          </a:xfrm>
        </p:grpSpPr>
        <p:sp>
          <p:nvSpPr>
            <p:cNvPr id="39" name="Recortar rectángulo de esquina diagonal 38"/>
            <p:cNvSpPr/>
            <p:nvPr/>
          </p:nvSpPr>
          <p:spPr>
            <a:xfrm>
              <a:off x="2612892" y="2558060"/>
              <a:ext cx="1821948" cy="44784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1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 NEGOCIABLES</a:t>
              </a:r>
            </a:p>
          </p:txBody>
        </p:sp>
        <p:sp>
          <p:nvSpPr>
            <p:cNvPr id="38" name="Lágrima 37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pic>
        <p:nvPicPr>
          <p:cNvPr id="33" name="Imagen 32" descr="Diner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62435" y="3136902"/>
            <a:ext cx="381605" cy="322376"/>
          </a:xfrm>
          <a:prstGeom prst="rect">
            <a:avLst/>
          </a:prstGeom>
        </p:spPr>
      </p:pic>
      <p:cxnSp>
        <p:nvCxnSpPr>
          <p:cNvPr id="36" name="Conector recto 35"/>
          <p:cNvCxnSpPr/>
          <p:nvPr/>
        </p:nvCxnSpPr>
        <p:spPr>
          <a:xfrm>
            <a:off x="2954470" y="3670932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/>
          <p:cNvGrpSpPr/>
          <p:nvPr/>
        </p:nvGrpSpPr>
        <p:grpSpPr>
          <a:xfrm>
            <a:off x="450664" y="3043978"/>
            <a:ext cx="2160000" cy="589242"/>
            <a:chOff x="2535171" y="2508818"/>
            <a:chExt cx="1899669" cy="589242"/>
          </a:xfrm>
        </p:grpSpPr>
        <p:sp>
          <p:nvSpPr>
            <p:cNvPr id="65" name="Recortar rectángulo de esquina diagonal 64"/>
            <p:cNvSpPr/>
            <p:nvPr/>
          </p:nvSpPr>
          <p:spPr>
            <a:xfrm>
              <a:off x="2612892" y="2558060"/>
              <a:ext cx="1821948" cy="54000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2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soles)</a:t>
              </a:r>
            </a:p>
          </p:txBody>
        </p:sp>
        <p:sp>
          <p:nvSpPr>
            <p:cNvPr id="67" name="Lágrima 66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0108" y="5439302"/>
            <a:ext cx="686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3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 DE PROVEEDORES SEGÚN SECTOR</a:t>
            </a: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8432" y="4774715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908761" y="5954702"/>
            <a:ext cx="3801516" cy="2303075"/>
            <a:chOff x="1413461" y="6137964"/>
            <a:chExt cx="3801516" cy="2303075"/>
          </a:xfrm>
        </p:grpSpPr>
        <p:sp>
          <p:nvSpPr>
            <p:cNvPr id="68" name="Rectángulo redondeado 67"/>
            <p:cNvSpPr/>
            <p:nvPr/>
          </p:nvSpPr>
          <p:spPr>
            <a:xfrm>
              <a:off x="4314977" y="7907482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Adquirientes</a:t>
              </a:r>
            </a:p>
          </p:txBody>
        </p:sp>
        <p:sp>
          <p:nvSpPr>
            <p:cNvPr id="69" name="Rectángulo redondeado 68"/>
            <p:cNvSpPr/>
            <p:nvPr/>
          </p:nvSpPr>
          <p:spPr>
            <a:xfrm>
              <a:off x="1521316" y="7901668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Proveedores</a:t>
              </a:r>
            </a:p>
          </p:txBody>
        </p:sp>
        <p:sp>
          <p:nvSpPr>
            <p:cNvPr id="70" name="Rectángulo redondeado 69"/>
            <p:cNvSpPr/>
            <p:nvPr/>
          </p:nvSpPr>
          <p:spPr>
            <a:xfrm>
              <a:off x="1505309" y="6137964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  <p:cxnSp>
          <p:nvCxnSpPr>
            <p:cNvPr id="71" name="Conector recto de flecha 70"/>
            <p:cNvCxnSpPr/>
            <p:nvPr/>
          </p:nvCxnSpPr>
          <p:spPr>
            <a:xfrm>
              <a:off x="2102593" y="6563704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de flecha 71"/>
            <p:cNvCxnSpPr/>
            <p:nvPr/>
          </p:nvCxnSpPr>
          <p:spPr>
            <a:xfrm flipV="1">
              <a:off x="1912093" y="6556506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uadroTexto 74"/>
            <p:cNvSpPr txBox="1"/>
            <p:nvPr/>
          </p:nvSpPr>
          <p:spPr>
            <a:xfrm rot="16200000">
              <a:off x="1013986" y="6949816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Cede el derecho de cobro de facturas negociables</a:t>
              </a:r>
            </a:p>
          </p:txBody>
        </p:sp>
        <p:sp>
          <p:nvSpPr>
            <p:cNvPr id="76" name="CuadroTexto 75"/>
            <p:cNvSpPr txBox="1"/>
            <p:nvPr/>
          </p:nvSpPr>
          <p:spPr>
            <a:xfrm rot="5400000">
              <a:off x="1715056" y="7051753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Adelanta el pago de las facturas negociables</a:t>
              </a:r>
            </a:p>
          </p:txBody>
        </p:sp>
        <p:cxnSp>
          <p:nvCxnSpPr>
            <p:cNvPr id="77" name="Conector angular 76"/>
            <p:cNvCxnSpPr>
              <a:stCxn id="69" idx="0"/>
              <a:endCxn id="68" idx="0"/>
            </p:cNvCxnSpPr>
            <p:nvPr/>
          </p:nvCxnSpPr>
          <p:spPr>
            <a:xfrm rot="16200000" flipH="1">
              <a:off x="3365239" y="6507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angular 79"/>
            <p:cNvCxnSpPr>
              <a:stCxn id="68" idx="2"/>
              <a:endCxn id="69" idx="2"/>
            </p:cNvCxnSpPr>
            <p:nvPr/>
          </p:nvCxnSpPr>
          <p:spPr>
            <a:xfrm rot="5400000" flipH="1">
              <a:off x="3365240" y="6795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upo 82"/>
            <p:cNvGrpSpPr/>
            <p:nvPr/>
          </p:nvGrpSpPr>
          <p:grpSpPr>
            <a:xfrm rot="1814064">
              <a:off x="2313279" y="6832291"/>
              <a:ext cx="2196000" cy="200055"/>
              <a:chOff x="3429000" y="1210709"/>
              <a:chExt cx="2196000" cy="200055"/>
            </a:xfrm>
          </p:grpSpPr>
          <p:cxnSp>
            <p:nvCxnSpPr>
              <p:cNvPr id="96" name="Conector recto de flecha 95"/>
              <p:cNvCxnSpPr/>
              <p:nvPr/>
            </p:nvCxnSpPr>
            <p:spPr>
              <a:xfrm>
                <a:off x="3429000" y="1306249"/>
                <a:ext cx="2196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CuadroTexto 96"/>
              <p:cNvSpPr txBox="1"/>
              <p:nvPr/>
            </p:nvSpPr>
            <p:spPr>
              <a:xfrm>
                <a:off x="3849113" y="1210709"/>
                <a:ext cx="1545336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Cobra al cliente</a:t>
                </a:r>
              </a:p>
            </p:txBody>
          </p:sp>
        </p:grpSp>
        <p:grpSp>
          <p:nvGrpSpPr>
            <p:cNvPr id="3" name="Grupo 2"/>
            <p:cNvGrpSpPr/>
            <p:nvPr/>
          </p:nvGrpSpPr>
          <p:grpSpPr>
            <a:xfrm>
              <a:off x="2699405" y="7663458"/>
              <a:ext cx="1476000" cy="200055"/>
              <a:chOff x="2902605" y="7720608"/>
              <a:chExt cx="1476000" cy="200055"/>
            </a:xfrm>
          </p:grpSpPr>
          <p:sp>
            <p:nvSpPr>
              <p:cNvPr id="79" name="CuadroTexto 7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Provee de bienes o servicios</a:t>
                </a:r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87" name="Elipse 86"/>
            <p:cNvSpPr/>
            <p:nvPr/>
          </p:nvSpPr>
          <p:spPr>
            <a:xfrm>
              <a:off x="141346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9" name="Elipse 88"/>
            <p:cNvSpPr/>
            <p:nvPr/>
          </p:nvSpPr>
          <p:spPr>
            <a:xfrm>
              <a:off x="212545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2" name="Elipse 91"/>
            <p:cNvSpPr/>
            <p:nvPr/>
          </p:nvSpPr>
          <p:spPr>
            <a:xfrm>
              <a:off x="3037408" y="6706320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grpSp>
          <p:nvGrpSpPr>
            <p:cNvPr id="98" name="Grupo 97"/>
            <p:cNvGrpSpPr/>
            <p:nvPr/>
          </p:nvGrpSpPr>
          <p:grpSpPr>
            <a:xfrm>
              <a:off x="2699405" y="8240984"/>
              <a:ext cx="1476000" cy="200055"/>
              <a:chOff x="2902605" y="7720608"/>
              <a:chExt cx="1476000" cy="200055"/>
            </a:xfrm>
          </p:grpSpPr>
          <p:sp>
            <p:nvSpPr>
              <p:cNvPr id="99" name="CuadroTexto 9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Paga el bien o servicio</a:t>
                </a:r>
              </a:p>
            </p:txBody>
          </p:sp>
          <p:sp>
            <p:nvSpPr>
              <p:cNvPr id="101" name="Elipse 100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cxnSp>
        <p:nvCxnSpPr>
          <p:cNvPr id="15" name="Conector angular 14"/>
          <p:cNvCxnSpPr>
            <a:cxnSpLocks/>
            <a:stCxn id="69" idx="1"/>
            <a:endCxn id="8" idx="3"/>
          </p:cNvCxnSpPr>
          <p:nvPr/>
        </p:nvCxnSpPr>
        <p:spPr>
          <a:xfrm rot="10800000" flipV="1">
            <a:off x="1652610" y="7862405"/>
            <a:ext cx="364007" cy="632709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Número de facturas y monto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Proveedores y adquirientes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grpSp>
        <p:nvGrpSpPr>
          <p:cNvPr id="136" name="Grupo 135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37" name="Grupo 136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41" name="CuadroTexto 140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42" name="Grupo 141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143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PANORAMA GENERAL</a:t>
                  </a:r>
                  <a:endParaRPr lang="es-PE" sz="1600" b="1" i="1" baseline="30000" dirty="0"/>
                </a:p>
              </p:txBody>
            </p:sp>
            <p:sp>
              <p:nvSpPr>
                <p:cNvPr id="144" name="Rectángulo 143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138" name="Grupo 137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39" name="Lágrima 138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140" name="Elipse 139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61" name="Grupo 160">
            <a:extLst>
              <a:ext uri="{FF2B5EF4-FFF2-40B4-BE49-F238E27FC236}">
                <a16:creationId xmlns:a16="http://schemas.microsoft.com/office/drawing/2014/main" id="{D9B26668-1BE8-4B18-B87B-9DD44CD349AB}"/>
              </a:ext>
            </a:extLst>
          </p:cNvPr>
          <p:cNvGrpSpPr/>
          <p:nvPr/>
        </p:nvGrpSpPr>
        <p:grpSpPr>
          <a:xfrm>
            <a:off x="147162" y="6303659"/>
            <a:ext cx="1747346" cy="483228"/>
            <a:chOff x="0" y="-94970"/>
            <a:chExt cx="1779423" cy="481815"/>
          </a:xfrm>
        </p:grpSpPr>
        <p:grpSp>
          <p:nvGrpSpPr>
            <p:cNvPr id="162" name="Grupo 161">
              <a:extLst>
                <a:ext uri="{FF2B5EF4-FFF2-40B4-BE49-F238E27FC236}">
                  <a16:creationId xmlns:a16="http://schemas.microsoft.com/office/drawing/2014/main" id="{43594E15-7430-428C-B865-9C91C88899D4}"/>
                </a:ext>
              </a:extLst>
            </p:cNvPr>
            <p:cNvGrpSpPr/>
            <p:nvPr/>
          </p:nvGrpSpPr>
          <p:grpSpPr>
            <a:xfrm>
              <a:off x="0" y="91029"/>
              <a:ext cx="246799" cy="262462"/>
              <a:chOff x="0" y="91029"/>
              <a:chExt cx="252000" cy="252000"/>
            </a:xfrm>
          </p:grpSpPr>
          <p:sp>
            <p:nvSpPr>
              <p:cNvPr id="166" name="Lágrima 165">
                <a:extLst>
                  <a:ext uri="{FF2B5EF4-FFF2-40B4-BE49-F238E27FC236}">
                    <a16:creationId xmlns:a16="http://schemas.microsoft.com/office/drawing/2014/main" id="{26E15771-1ADA-494A-BC3E-DA51D34EB54A}"/>
                  </a:ext>
                </a:extLst>
              </p:cNvPr>
              <p:cNvSpPr/>
              <p:nvPr/>
            </p:nvSpPr>
            <p:spPr>
              <a:xfrm rot="13264738">
                <a:off x="0" y="91029"/>
                <a:ext cx="252000" cy="252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dirty="0"/>
              </a:p>
            </p:txBody>
          </p:sp>
          <p:sp>
            <p:nvSpPr>
              <p:cNvPr id="167" name="Elipse 166">
                <a:extLst>
                  <a:ext uri="{FF2B5EF4-FFF2-40B4-BE49-F238E27FC236}">
                    <a16:creationId xmlns:a16="http://schemas.microsoft.com/office/drawing/2014/main" id="{97EFDD74-A96A-4721-89BD-293ECE61E5CD}"/>
                  </a:ext>
                </a:extLst>
              </p:cNvPr>
              <p:cNvSpPr/>
              <p:nvPr/>
            </p:nvSpPr>
            <p:spPr>
              <a:xfrm>
                <a:off x="54000" y="145176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7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3" name="Grupo 162">
              <a:extLst>
                <a:ext uri="{FF2B5EF4-FFF2-40B4-BE49-F238E27FC236}">
                  <a16:creationId xmlns:a16="http://schemas.microsoft.com/office/drawing/2014/main" id="{5329374C-5824-467D-B3B8-EF1170AF69C2}"/>
                </a:ext>
              </a:extLst>
            </p:cNvPr>
            <p:cNvGrpSpPr/>
            <p:nvPr/>
          </p:nvGrpSpPr>
          <p:grpSpPr>
            <a:xfrm>
              <a:off x="273183" y="-94970"/>
              <a:ext cx="1506240" cy="481815"/>
              <a:chOff x="273238" y="-94970"/>
              <a:chExt cx="1505059" cy="481815"/>
            </a:xfrm>
          </p:grpSpPr>
          <p:sp>
            <p:nvSpPr>
              <p:cNvPr id="164" name="CuadroTexto 237">
                <a:extLst>
                  <a:ext uri="{FF2B5EF4-FFF2-40B4-BE49-F238E27FC236}">
                    <a16:creationId xmlns:a16="http://schemas.microsoft.com/office/drawing/2014/main" id="{D67A070D-2CAE-4D34-9A92-ECB55608BED0}"/>
                  </a:ext>
                </a:extLst>
              </p:cNvPr>
              <p:cNvSpPr txBox="1"/>
              <p:nvPr/>
            </p:nvSpPr>
            <p:spPr>
              <a:xfrm>
                <a:off x="273238" y="-94970"/>
                <a:ext cx="872992" cy="23015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9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106 factores</a:t>
                </a:r>
                <a:endParaRPr lang="es-PE" sz="9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CuadroTexto 238">
                <a:extLst>
                  <a:ext uri="{FF2B5EF4-FFF2-40B4-BE49-F238E27FC236}">
                    <a16:creationId xmlns:a16="http://schemas.microsoft.com/office/drawing/2014/main" id="{F96F4E1D-37B9-4EB9-A468-515CB3950392}"/>
                  </a:ext>
                </a:extLst>
              </p:cNvPr>
              <p:cNvSpPr txBox="1"/>
              <p:nvPr/>
            </p:nvSpPr>
            <p:spPr>
              <a:xfrm>
                <a:off x="296885" y="79968"/>
                <a:ext cx="1481412" cy="30687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7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- 96 no supervisados por SBS</a:t>
                </a:r>
                <a:endParaRPr lang="es-PE" sz="7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s-MX" sz="7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- 10 supervisados por SBS</a:t>
                </a:r>
              </a:p>
            </p:txBody>
          </p:sp>
        </p:grpSp>
      </p:grpSp>
      <p:cxnSp>
        <p:nvCxnSpPr>
          <p:cNvPr id="168" name="Conector angular 14">
            <a:extLst>
              <a:ext uri="{FF2B5EF4-FFF2-40B4-BE49-F238E27FC236}">
                <a16:creationId xmlns:a16="http://schemas.microsoft.com/office/drawing/2014/main" id="{B519E628-8D15-416F-AD66-7A0271AFE5F2}"/>
              </a:ext>
            </a:extLst>
          </p:cNvPr>
          <p:cNvCxnSpPr>
            <a:cxnSpLocks/>
            <a:stCxn id="70" idx="1"/>
            <a:endCxn id="164" idx="0"/>
          </p:cNvCxnSpPr>
          <p:nvPr/>
        </p:nvCxnSpPr>
        <p:spPr>
          <a:xfrm rot="10800000" flipV="1">
            <a:off x="844385" y="6098701"/>
            <a:ext cx="1156225" cy="204957"/>
          </a:xfrm>
          <a:prstGeom prst="bentConnector2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Gráfico 81">
            <a:extLst>
              <a:ext uri="{FF2B5EF4-FFF2-40B4-BE49-F238E27FC236}">
                <a16:creationId xmlns:a16="http://schemas.microsoft.com/office/drawing/2014/main" id="{26ED95AF-D762-4389-ABC5-7CC3742831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984312"/>
              </p:ext>
            </p:extLst>
          </p:nvPr>
        </p:nvGraphicFramePr>
        <p:xfrm>
          <a:off x="290840" y="1767481"/>
          <a:ext cx="2590691" cy="1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5" name="Gráfico 84">
            <a:extLst>
              <a:ext uri="{FF2B5EF4-FFF2-40B4-BE49-F238E27FC236}">
                <a16:creationId xmlns:a16="http://schemas.microsoft.com/office/drawing/2014/main" id="{A5EA2E78-D964-4F92-84B3-B78ADB5AC9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6651"/>
              </p:ext>
            </p:extLst>
          </p:nvPr>
        </p:nvGraphicFramePr>
        <p:xfrm>
          <a:off x="287487" y="3679369"/>
          <a:ext cx="2546387" cy="1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0" name="CuadroTexto 89">
            <a:extLst>
              <a:ext uri="{FF2B5EF4-FFF2-40B4-BE49-F238E27FC236}">
                <a16:creationId xmlns:a16="http://schemas.microsoft.com/office/drawing/2014/main" id="{4312A680-DC55-4C61-BEE5-79533C95D4BE}"/>
              </a:ext>
            </a:extLst>
          </p:cNvPr>
          <p:cNvSpPr txBox="1"/>
          <p:nvPr/>
        </p:nvSpPr>
        <p:spPr>
          <a:xfrm>
            <a:off x="2942929" y="1790543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En febrero de 2024, se registraron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135,603 facturas negociables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lo que supone un incremento del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40.0%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con respecto a febrero de 2023 (96,837).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Durante los dos primeros meses de 2024, se acumularon un total de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269,425 facturas negociables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lo que representa un crecimiento del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35.4%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en comparación con el mismo periodo del año anterior.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DE068F4D-086A-4939-8723-9BA4DF1B23E0}"/>
              </a:ext>
            </a:extLst>
          </p:cNvPr>
          <p:cNvSpPr txBox="1"/>
          <p:nvPr/>
        </p:nvSpPr>
        <p:spPr>
          <a:xfrm>
            <a:off x="2942929" y="3645831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El valor de las facturas negociables registradas en febrero de 2024 ascendió a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3,240 millones de soles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lo que equivale a un aumento del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respecto al mismo mes del año anterior.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de 2024, el valor total de las facturas negociables acumuló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6,561 millones de soles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lo que representó un incremento del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25.8%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en comparación con el mismo periodo del 2023.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CuadroTexto 76">
            <a:extLst>
              <a:ext uri="{FF2B5EF4-FFF2-40B4-BE49-F238E27FC236}">
                <a16:creationId xmlns:a16="http://schemas.microsoft.com/office/drawing/2014/main" id="{9688BB5E-B136-449E-88DC-D1DB72115B2C}"/>
              </a:ext>
            </a:extLst>
          </p:cNvPr>
          <p:cNvSpPr txBox="1"/>
          <p:nvPr/>
        </p:nvSpPr>
        <p:spPr>
          <a:xfrm>
            <a:off x="3092389" y="1198952"/>
            <a:ext cx="3796091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269,425 </a:t>
            </a:r>
            <a:r>
              <a:rPr lang="es-PE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 lo que va del 2024</a:t>
            </a:r>
          </a:p>
          <a:p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135,603 durante febrero de 2024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CuadroTexto 76">
            <a:extLst>
              <a:ext uri="{FF2B5EF4-FFF2-40B4-BE49-F238E27FC236}">
                <a16:creationId xmlns:a16="http://schemas.microsoft.com/office/drawing/2014/main" id="{A148E77A-92AF-4987-B145-DE57A85DB93F}"/>
              </a:ext>
            </a:extLst>
          </p:cNvPr>
          <p:cNvSpPr txBox="1"/>
          <p:nvPr/>
        </p:nvSpPr>
        <p:spPr>
          <a:xfrm>
            <a:off x="3171637" y="3054830"/>
            <a:ext cx="3637595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6,561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 en lo que va del 2024</a:t>
            </a:r>
          </a:p>
          <a:p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3,240 millones durante febrero de 2024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67EAEE9-9B9A-48B3-926A-8F36D5F714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09" y="7833127"/>
            <a:ext cx="15621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6" y="830450"/>
            <a:ext cx="68655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CUADRO N° 1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 EL MERCADO DE FINANCIAMIENTO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porcentaje)</a:t>
            </a:r>
          </a:p>
        </p:txBody>
      </p:sp>
      <p:sp>
        <p:nvSpPr>
          <p:cNvPr id="123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4377131"/>
            <a:ext cx="62903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(*) Para 2024, los datos de monto y número de facturas negociables corresponden al acumulado a febrero de 2024. El PBI Nominal 2024 es la proyección publicada en el MMM 2024-2026. Por su parte, los datos de emisión corresponden al cierre de febrero.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1/ Considera la cantidad neta de las facturas negociables registradas en CAVALI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2/ Considera el monto neto de las facturas negociables registradas en CAVALI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3/ Contempla a los créditos directos corporativos, a grandes empresas, medianas empresas, pequeñas empresas y microempresas del sistema bancario.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4/ Considera el saldo en circulación de valores mobiliarios a través oferta pública y procesos de titulización de activos.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5/ Considera el Producto Bruto Interno en términos corrientes.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6/ Se determinar como el cociente de los Ingresos Tributarios del Gobierno Central y el Producto Bruto Interno Nominal</a:t>
            </a:r>
          </a:p>
        </p:txBody>
      </p:sp>
      <p:grpSp>
        <p:nvGrpSpPr>
          <p:cNvPr id="394" name="Grupo 39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395" name="Grupo 39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399" name="CuadroTexto 39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400" name="Grupo 39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40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PARTICIPACIÓN DE MERCADO</a:t>
                  </a:r>
                  <a:endParaRPr lang="es-PE" sz="1600" b="1" i="1" baseline="30000" dirty="0"/>
                </a:p>
              </p:txBody>
            </p:sp>
            <p:sp>
              <p:nvSpPr>
                <p:cNvPr id="402" name="Rectángulo 40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396" name="Grupo 39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397" name="Lágrima 39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398" name="Elipse 39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graphicFrame>
        <p:nvGraphicFramePr>
          <p:cNvPr id="403" name="Tabla 402">
            <a:extLst>
              <a:ext uri="{FF2B5EF4-FFF2-40B4-BE49-F238E27FC236}">
                <a16:creationId xmlns:a16="http://schemas.microsoft.com/office/drawing/2014/main" id="{F66D2BFF-1CFA-4E98-B0FC-3C36B702D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628878"/>
              </p:ext>
            </p:extLst>
          </p:nvPr>
        </p:nvGraphicFramePr>
        <p:xfrm>
          <a:off x="196422" y="6141392"/>
          <a:ext cx="4015887" cy="3225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8012">
                  <a:extLst>
                    <a:ext uri="{9D8B030D-6E8A-4147-A177-3AD203B41FA5}">
                      <a16:colId xmlns:a16="http://schemas.microsoft.com/office/drawing/2014/main" val="1118330619"/>
                    </a:ext>
                  </a:extLst>
                </a:gridCol>
                <a:gridCol w="2797875">
                  <a:extLst>
                    <a:ext uri="{9D8B030D-6E8A-4147-A177-3AD203B41FA5}">
                      <a16:colId xmlns:a16="http://schemas.microsoft.com/office/drawing/2014/main" val="643182872"/>
                    </a:ext>
                  </a:extLst>
                </a:gridCol>
              </a:tblGrid>
              <a:tr h="1039393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los créditos empresariales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29062"/>
                  </a:ext>
                </a:extLst>
              </a:tr>
              <a:tr h="1079142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saldo de emisiones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70636"/>
                  </a:ext>
                </a:extLst>
              </a:tr>
              <a:tr h="110666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PBI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235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14866" y="5639652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4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DE MERCADO DE LAS FACTURAS NEGOCIABLES</a:t>
            </a:r>
            <a:endParaRPr lang="es-PE" sz="900" b="1" baseline="30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porcentaje)</a:t>
            </a:r>
          </a:p>
        </p:txBody>
      </p:sp>
      <p:sp>
        <p:nvSpPr>
          <p:cNvPr id="32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9489824"/>
            <a:ext cx="649950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BCRP, CAVALI, SBS, SMV, INEI y SUNAT		</a:t>
            </a:r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39" name="CuadroTexto 76"/>
          <p:cNvSpPr txBox="1"/>
          <p:nvPr/>
        </p:nvSpPr>
        <p:spPr>
          <a:xfrm>
            <a:off x="4381500" y="6163502"/>
            <a:ext cx="228752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PE" sz="1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 financiamiento a través de facturas negociables ha ganado participación en el mercado”</a:t>
            </a:r>
            <a:endParaRPr lang="es-PE" sz="9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159246" y="6807618"/>
            <a:ext cx="2509778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financiamiento vía facturas negociables representó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crédito empresarial hasta diciembre de 2023 (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2015).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las facturas negociables constituye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 las emisiones a febrero de 2024 (en 2015 era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facturas negociables han incrementado su participación en la actividad económica, pasando de representar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PBI en 2015 al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a febrero de 2024.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68C5A6-A88C-17A9-F679-B2EB14A6C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327941"/>
              </p:ext>
            </p:extLst>
          </p:nvPr>
        </p:nvGraphicFramePr>
        <p:xfrm>
          <a:off x="385780" y="1339896"/>
          <a:ext cx="6086440" cy="3038152"/>
        </p:xfrm>
        <a:graphic>
          <a:graphicData uri="http://schemas.openxmlformats.org/drawingml/2006/table">
            <a:tbl>
              <a:tblPr/>
              <a:tblGrid>
                <a:gridCol w="730908">
                  <a:extLst>
                    <a:ext uri="{9D8B030D-6E8A-4147-A177-3AD203B41FA5}">
                      <a16:colId xmlns:a16="http://schemas.microsoft.com/office/drawing/2014/main" val="3784899534"/>
                    </a:ext>
                  </a:extLst>
                </a:gridCol>
                <a:gridCol w="730908">
                  <a:extLst>
                    <a:ext uri="{9D8B030D-6E8A-4147-A177-3AD203B41FA5}">
                      <a16:colId xmlns:a16="http://schemas.microsoft.com/office/drawing/2014/main" val="1103172278"/>
                    </a:ext>
                  </a:extLst>
                </a:gridCol>
                <a:gridCol w="923252">
                  <a:extLst>
                    <a:ext uri="{9D8B030D-6E8A-4147-A177-3AD203B41FA5}">
                      <a16:colId xmlns:a16="http://schemas.microsoft.com/office/drawing/2014/main" val="548913645"/>
                    </a:ext>
                  </a:extLst>
                </a:gridCol>
                <a:gridCol w="798228">
                  <a:extLst>
                    <a:ext uri="{9D8B030D-6E8A-4147-A177-3AD203B41FA5}">
                      <a16:colId xmlns:a16="http://schemas.microsoft.com/office/drawing/2014/main" val="3793960952"/>
                    </a:ext>
                  </a:extLst>
                </a:gridCol>
                <a:gridCol w="662333">
                  <a:extLst>
                    <a:ext uri="{9D8B030D-6E8A-4147-A177-3AD203B41FA5}">
                      <a16:colId xmlns:a16="http://schemas.microsoft.com/office/drawing/2014/main" val="3888200517"/>
                    </a:ext>
                  </a:extLst>
                </a:gridCol>
                <a:gridCol w="1163683">
                  <a:extLst>
                    <a:ext uri="{9D8B030D-6E8A-4147-A177-3AD203B41FA5}">
                      <a16:colId xmlns:a16="http://schemas.microsoft.com/office/drawing/2014/main" val="3880798457"/>
                    </a:ext>
                  </a:extLst>
                </a:gridCol>
                <a:gridCol w="1077128">
                  <a:extLst>
                    <a:ext uri="{9D8B030D-6E8A-4147-A177-3AD203B41FA5}">
                      <a16:colId xmlns:a16="http://schemas.microsoft.com/office/drawing/2014/main" val="3207861434"/>
                    </a:ext>
                  </a:extLst>
                </a:gridCol>
              </a:tblGrid>
              <a:tr h="2693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Periodo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TIPO DE FINANCIAMIENTO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PBI </a:t>
                      </a:r>
                      <a:br>
                        <a:rPr lang="es-PE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Nominal </a:t>
                      </a:r>
                      <a:r>
                        <a:rPr lang="es-PE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br>
                        <a:rPr lang="es-P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Presión Tributaria </a:t>
                      </a:r>
                      <a: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b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porcentaje)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33299"/>
                  </a:ext>
                </a:extLst>
              </a:tr>
              <a:tr h="47894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b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n° de facturas)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b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Crédito Empresarial</a:t>
                      </a:r>
                      <a: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b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Emisión</a:t>
                      </a:r>
                      <a: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br>
                        <a:rPr lang="es-ES" sz="1000" b="1" i="0" u="none" strike="noStrike" baseline="30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51882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150,418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21,914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611,624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771433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60,907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154,899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659,803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130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152,869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703,309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59988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337,079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12,888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175,692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745,503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41859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501,254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180,731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775,328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21037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605,188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222,188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719,455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82037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908,030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22,322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238,351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24,930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876,686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12945"/>
                  </a:ext>
                </a:extLst>
              </a:tr>
              <a:tr h="15150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1,147,053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30,458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227,667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22,983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949,475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22526"/>
                  </a:ext>
                </a:extLst>
              </a:tr>
              <a:tr h="15150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1,419,514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37,994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213,836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22,141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1,010,374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166733"/>
                  </a:ext>
                </a:extLst>
              </a:tr>
              <a:tr h="15150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269,425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6,561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211,025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20,205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1,073,730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297631"/>
                  </a:ext>
                </a:extLst>
              </a:tr>
              <a:tr h="25818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Acum.</a:t>
                      </a:r>
                      <a:b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2015-2023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5,138,032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138,581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72413"/>
                  </a:ext>
                </a:extLst>
              </a:tr>
            </a:tbl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660876"/>
              </p:ext>
            </p:extLst>
          </p:nvPr>
        </p:nvGraphicFramePr>
        <p:xfrm>
          <a:off x="1483605" y="6240529"/>
          <a:ext cx="2700000" cy="96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A5485625-6467-4439-954A-592DFB8705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367367"/>
              </p:ext>
            </p:extLst>
          </p:nvPr>
        </p:nvGraphicFramePr>
        <p:xfrm>
          <a:off x="1483605" y="7271109"/>
          <a:ext cx="2700000" cy="99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867363"/>
              </p:ext>
            </p:extLst>
          </p:nvPr>
        </p:nvGraphicFramePr>
        <p:xfrm>
          <a:off x="1483605" y="8276080"/>
          <a:ext cx="2700000" cy="989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71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7310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5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SECTOR ECONÓMICO, A FEBRERO 2024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número)</a:t>
            </a:r>
          </a:p>
        </p:txBody>
      </p:sp>
      <p:grpSp>
        <p:nvGrpSpPr>
          <p:cNvPr id="154" name="Grupo 15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55" name="Grupo 15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59" name="CuadroTexto 15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60" name="Grupo 15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6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62" name="Rectángulo 16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156" name="Grupo 15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57" name="Lágrima 15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158" name="Elipse 15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203494" y="1311222"/>
            <a:ext cx="2970846" cy="223138"/>
            <a:chOff x="387394" y="1704922"/>
            <a:chExt cx="2970846" cy="223138"/>
          </a:xfrm>
        </p:grpSpPr>
        <p:sp>
          <p:nvSpPr>
            <p:cNvPr id="185" name="Rectángulo 184"/>
            <p:cNvSpPr/>
            <p:nvPr/>
          </p:nvSpPr>
          <p:spPr>
            <a:xfrm>
              <a:off x="387394" y="1746837"/>
              <a:ext cx="144000" cy="14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Rectángulo 185"/>
            <p:cNvSpPr/>
            <p:nvPr/>
          </p:nvSpPr>
          <p:spPr>
            <a:xfrm>
              <a:off x="2380679" y="1746837"/>
              <a:ext cx="144000" cy="144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CuadroTexto 186"/>
            <p:cNvSpPr txBox="1"/>
            <p:nvPr/>
          </p:nvSpPr>
          <p:spPr>
            <a:xfrm>
              <a:off x="2489062" y="1704922"/>
              <a:ext cx="869178" cy="18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188" name="CuadroTexto 187"/>
            <p:cNvSpPr txBox="1"/>
            <p:nvPr/>
          </p:nvSpPr>
          <p:spPr>
            <a:xfrm>
              <a:off x="471214" y="1704922"/>
              <a:ext cx="2268000" cy="2231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Monto negociado (Millones de soles)</a:t>
              </a:r>
            </a:p>
          </p:txBody>
        </p:sp>
      </p:grpSp>
      <p:sp>
        <p:nvSpPr>
          <p:cNvPr id="189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807423" y="4371699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193" name="CuadroTexto 192"/>
          <p:cNvSpPr txBox="1"/>
          <p:nvPr/>
        </p:nvSpPr>
        <p:spPr>
          <a:xfrm>
            <a:off x="223632" y="5207244"/>
            <a:ext cx="2986391" cy="12157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2024, el sector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concentró 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32.7%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las facturas negociables (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2,143 millones de soles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), seguido por el sector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comercio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con 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28.3%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1,855 millones de soles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En contraste, los sectores de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pesca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agropecuario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presentaron el menor monto de facturas negociables (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7 millones de soles y 92 millones de soles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respectivamente).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3382783" y="5198357"/>
            <a:ext cx="3237092" cy="12695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el monto total negociado aumentó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25.8%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2014 en comparación con el mismo periodo del año pasado,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incidiendo principalmente el desempeño de los sectores de servicios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(+38.0%),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(+16.3%)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 Industria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(+17.5%)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también destacó el crecimiento acumulado del monto de facturas negociables en los sectores minería y construcción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respectivamente. </a:t>
            </a:r>
          </a:p>
        </p:txBody>
      </p:sp>
      <p:sp>
        <p:nvSpPr>
          <p:cNvPr id="275" name="CuadroTexto 274"/>
          <p:cNvSpPr txBox="1"/>
          <p:nvPr/>
        </p:nvSpPr>
        <p:spPr>
          <a:xfrm>
            <a:off x="4054138" y="7264456"/>
            <a:ext cx="2234917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Dentro del grupo de empresas que se financian con facturas negociables, la MYPE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sector, las MYPE que se financian con facturas negociables constituyen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sector servicios y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sector comercio.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caso del sector pesca este porcentaje es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mientras que en la minería alcanza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78.3%.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6" name="Grupo 275"/>
          <p:cNvGrpSpPr/>
          <p:nvPr/>
        </p:nvGrpSpPr>
        <p:grpSpPr>
          <a:xfrm>
            <a:off x="-12711" y="4962101"/>
            <a:ext cx="3099082" cy="216000"/>
            <a:chOff x="31792" y="4568384"/>
            <a:chExt cx="3099082" cy="216000"/>
          </a:xfrm>
        </p:grpSpPr>
        <p:sp>
          <p:nvSpPr>
            <p:cNvPr id="277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Desempeño en 2024</a:t>
              </a:r>
            </a:p>
          </p:txBody>
        </p:sp>
        <p:sp>
          <p:nvSpPr>
            <p:cNvPr id="278" name="Rectángulo 277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grpSp>
        <p:nvGrpSpPr>
          <p:cNvPr id="279" name="Grupo 278"/>
          <p:cNvGrpSpPr/>
          <p:nvPr/>
        </p:nvGrpSpPr>
        <p:grpSpPr>
          <a:xfrm>
            <a:off x="0" y="6587378"/>
            <a:ext cx="3099082" cy="216000"/>
            <a:chOff x="31792" y="4568384"/>
            <a:chExt cx="3099082" cy="216000"/>
          </a:xfrm>
        </p:grpSpPr>
        <p:sp>
          <p:nvSpPr>
            <p:cNvPr id="280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Participación de la MYPE</a:t>
              </a:r>
            </a:p>
          </p:txBody>
        </p:sp>
        <p:sp>
          <p:nvSpPr>
            <p:cNvPr id="281" name="Rectángulo 280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70" name="Rectángulo 32">
            <a:extLst>
              <a:ext uri="{FF2B5EF4-FFF2-40B4-BE49-F238E27FC236}">
                <a16:creationId xmlns:a16="http://schemas.microsoft.com/office/drawing/2014/main" id="{CF38D684-A409-45F1-B189-850ED8329231}"/>
              </a:ext>
            </a:extLst>
          </p:cNvPr>
          <p:cNvSpPr/>
          <p:nvPr/>
        </p:nvSpPr>
        <p:spPr>
          <a:xfrm>
            <a:off x="178784" y="9335807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171" name="Grupo 170">
            <a:extLst>
              <a:ext uri="{FF2B5EF4-FFF2-40B4-BE49-F238E27FC236}">
                <a16:creationId xmlns:a16="http://schemas.microsoft.com/office/drawing/2014/main" id="{00000000-0008-0000-0200-000094000000}"/>
              </a:ext>
            </a:extLst>
          </p:cNvPr>
          <p:cNvGrpSpPr/>
          <p:nvPr/>
        </p:nvGrpSpPr>
        <p:grpSpPr>
          <a:xfrm>
            <a:off x="715385" y="1608309"/>
            <a:ext cx="5370081" cy="3127032"/>
            <a:chOff x="0" y="0"/>
            <a:chExt cx="5303402" cy="3079425"/>
          </a:xfrm>
        </p:grpSpPr>
        <p:sp>
          <p:nvSpPr>
            <p:cNvPr id="229" name="CuadroTexto 39">
              <a:extLst>
                <a:ext uri="{FF2B5EF4-FFF2-40B4-BE49-F238E27FC236}">
                  <a16:creationId xmlns:a16="http://schemas.microsoft.com/office/drawing/2014/main" id="{00000000-0008-0000-0200-000095000000}"/>
                </a:ext>
              </a:extLst>
            </p:cNvPr>
            <p:cNvSpPr txBox="1"/>
            <p:nvPr/>
          </p:nvSpPr>
          <p:spPr>
            <a:xfrm>
              <a:off x="0" y="971117"/>
              <a:ext cx="1091156" cy="42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11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Acumulado</a:t>
              </a:r>
              <a:r>
                <a:rPr lang="es-PE" sz="1100" b="1" baseline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PE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PE" sz="11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Ene-Feb 2024</a:t>
              </a:r>
            </a:p>
          </p:txBody>
        </p:sp>
        <p:grpSp>
          <p:nvGrpSpPr>
            <p:cNvPr id="230" name="Grupo 229">
              <a:extLst>
                <a:ext uri="{FF2B5EF4-FFF2-40B4-BE49-F238E27FC236}">
                  <a16:creationId xmlns:a16="http://schemas.microsoft.com/office/drawing/2014/main" id="{00000000-0008-0000-0200-000096000000}"/>
                </a:ext>
              </a:extLst>
            </p:cNvPr>
            <p:cNvGrpSpPr/>
            <p:nvPr/>
          </p:nvGrpSpPr>
          <p:grpSpPr>
            <a:xfrm>
              <a:off x="238667" y="0"/>
              <a:ext cx="4925489" cy="3079425"/>
              <a:chOff x="238667" y="0"/>
              <a:chExt cx="4925489" cy="3079425"/>
            </a:xfrm>
          </p:grpSpPr>
          <p:sp>
            <p:nvSpPr>
              <p:cNvPr id="240" name="Elipse 239">
                <a:extLst>
                  <a:ext uri="{FF2B5EF4-FFF2-40B4-BE49-F238E27FC236}">
                    <a16:creationId xmlns:a16="http://schemas.microsoft.com/office/drawing/2014/main" id="{00000000-0008-0000-0200-0000A0000000}"/>
                  </a:ext>
                </a:extLst>
              </p:cNvPr>
              <p:cNvSpPr/>
              <p:nvPr/>
            </p:nvSpPr>
            <p:spPr>
              <a:xfrm>
                <a:off x="249472" y="739425"/>
                <a:ext cx="2340000" cy="23400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dirty="0"/>
              </a:p>
            </p:txBody>
          </p:sp>
          <p:sp>
            <p:nvSpPr>
              <p:cNvPr id="241" name="Arco 240">
                <a:extLst>
                  <a:ext uri="{FF2B5EF4-FFF2-40B4-BE49-F238E27FC236}">
                    <a16:creationId xmlns:a16="http://schemas.microsoft.com/office/drawing/2014/main" id="{00000000-0008-0000-0200-0000A1000000}"/>
                  </a:ext>
                </a:extLst>
              </p:cNvPr>
              <p:cNvSpPr/>
              <p:nvPr/>
            </p:nvSpPr>
            <p:spPr>
              <a:xfrm rot="15868767">
                <a:off x="238667" y="548150"/>
                <a:ext cx="1440000" cy="1440000"/>
              </a:xfrm>
              <a:prstGeom prst="arc">
                <a:avLst>
                  <a:gd name="adj1" fmla="val 539345"/>
                  <a:gd name="adj2" fmla="val 10900494"/>
                </a:avLst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242" name="Grupo 241">
                <a:extLst>
                  <a:ext uri="{FF2B5EF4-FFF2-40B4-BE49-F238E27FC236}">
                    <a16:creationId xmlns:a16="http://schemas.microsoft.com/office/drawing/2014/main" id="{00000000-0008-0000-0200-0000A2000000}"/>
                  </a:ext>
                </a:extLst>
              </p:cNvPr>
              <p:cNvGrpSpPr/>
              <p:nvPr/>
            </p:nvGrpSpPr>
            <p:grpSpPr>
              <a:xfrm>
                <a:off x="1444304" y="400102"/>
                <a:ext cx="428653" cy="431663"/>
                <a:chOff x="1444304" y="400102"/>
                <a:chExt cx="428653" cy="431663"/>
              </a:xfrm>
            </p:grpSpPr>
            <p:sp>
              <p:nvSpPr>
                <p:cNvPr id="322" name="Elipse 321">
                  <a:extLst>
                    <a:ext uri="{FF2B5EF4-FFF2-40B4-BE49-F238E27FC236}">
                      <a16:creationId xmlns:a16="http://schemas.microsoft.com/office/drawing/2014/main" id="{00000000-0008-0000-0200-0000EB000000}"/>
                    </a:ext>
                  </a:extLst>
                </p:cNvPr>
                <p:cNvSpPr/>
                <p:nvPr/>
              </p:nvSpPr>
              <p:spPr>
                <a:xfrm>
                  <a:off x="1444304" y="723765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dirty="0"/>
                </a:p>
              </p:txBody>
            </p:sp>
            <p:cxnSp>
              <p:nvCxnSpPr>
                <p:cNvPr id="323" name="Conector recto 322">
                  <a:extLst>
                    <a:ext uri="{FF2B5EF4-FFF2-40B4-BE49-F238E27FC236}">
                      <a16:creationId xmlns:a16="http://schemas.microsoft.com/office/drawing/2014/main" id="{00000000-0008-0000-0200-0000EC000000}"/>
                    </a:ext>
                  </a:extLst>
                </p:cNvPr>
                <p:cNvCxnSpPr/>
                <p:nvPr/>
              </p:nvCxnSpPr>
              <p:spPr>
                <a:xfrm flipV="1">
                  <a:off x="1491119" y="400102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3" name="Elipse 242">
                <a:extLst>
                  <a:ext uri="{FF2B5EF4-FFF2-40B4-BE49-F238E27FC236}">
                    <a16:creationId xmlns:a16="http://schemas.microsoft.com/office/drawing/2014/main" id="{00000000-0008-0000-0200-0000A3000000}"/>
                  </a:ext>
                </a:extLst>
              </p:cNvPr>
              <p:cNvSpPr/>
              <p:nvPr/>
            </p:nvSpPr>
            <p:spPr>
              <a:xfrm>
                <a:off x="1574073" y="945991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dirty="0"/>
              </a:p>
            </p:txBody>
          </p:sp>
          <p:cxnSp>
            <p:nvCxnSpPr>
              <p:cNvPr id="244" name="Conector recto 243">
                <a:extLst>
                  <a:ext uri="{FF2B5EF4-FFF2-40B4-BE49-F238E27FC236}">
                    <a16:creationId xmlns:a16="http://schemas.microsoft.com/office/drawing/2014/main" id="{00000000-0008-0000-0200-0000A4000000}"/>
                  </a:ext>
                </a:extLst>
              </p:cNvPr>
              <p:cNvCxnSpPr/>
              <p:nvPr/>
            </p:nvCxnSpPr>
            <p:spPr>
              <a:xfrm flipV="1">
                <a:off x="1629893" y="785081"/>
                <a:ext cx="497072" cy="210994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5" name="Grupo 244">
                <a:extLst>
                  <a:ext uri="{FF2B5EF4-FFF2-40B4-BE49-F238E27FC236}">
                    <a16:creationId xmlns:a16="http://schemas.microsoft.com/office/drawing/2014/main" id="{00000000-0008-0000-0200-0000A5000000}"/>
                  </a:ext>
                </a:extLst>
              </p:cNvPr>
              <p:cNvGrpSpPr/>
              <p:nvPr/>
            </p:nvGrpSpPr>
            <p:grpSpPr>
              <a:xfrm>
                <a:off x="1635914" y="1203193"/>
                <a:ext cx="609060" cy="108000"/>
                <a:chOff x="1635914" y="1203193"/>
                <a:chExt cx="609060" cy="108000"/>
              </a:xfrm>
            </p:grpSpPr>
            <p:sp>
              <p:nvSpPr>
                <p:cNvPr id="320" name="Elipse 319">
                  <a:extLst>
                    <a:ext uri="{FF2B5EF4-FFF2-40B4-BE49-F238E27FC236}">
                      <a16:creationId xmlns:a16="http://schemas.microsoft.com/office/drawing/2014/main" id="{00000000-0008-0000-0200-0000E9000000}"/>
                    </a:ext>
                  </a:extLst>
                </p:cNvPr>
                <p:cNvSpPr/>
                <p:nvPr/>
              </p:nvSpPr>
              <p:spPr>
                <a:xfrm>
                  <a:off x="1635914" y="120319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dirty="0"/>
                </a:p>
              </p:txBody>
            </p:sp>
            <p:cxnSp>
              <p:nvCxnSpPr>
                <p:cNvPr id="321" name="Conector recto 320">
                  <a:extLst>
                    <a:ext uri="{FF2B5EF4-FFF2-40B4-BE49-F238E27FC236}">
                      <a16:creationId xmlns:a16="http://schemas.microsoft.com/office/drawing/2014/main" id="{00000000-0008-0000-0200-0000EA000000}"/>
                    </a:ext>
                  </a:extLst>
                </p:cNvPr>
                <p:cNvCxnSpPr/>
                <p:nvPr/>
              </p:nvCxnSpPr>
              <p:spPr>
                <a:xfrm>
                  <a:off x="1704974" y="1256143"/>
                  <a:ext cx="540000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6" name="Grupo 245">
                <a:extLst>
                  <a:ext uri="{FF2B5EF4-FFF2-40B4-BE49-F238E27FC236}">
                    <a16:creationId xmlns:a16="http://schemas.microsoft.com/office/drawing/2014/main" id="{00000000-0008-0000-0200-0000A6000000}"/>
                  </a:ext>
                </a:extLst>
              </p:cNvPr>
              <p:cNvGrpSpPr/>
              <p:nvPr/>
            </p:nvGrpSpPr>
            <p:grpSpPr>
              <a:xfrm>
                <a:off x="1581408" y="1460997"/>
                <a:ext cx="567221" cy="271877"/>
                <a:chOff x="1581408" y="1460997"/>
                <a:chExt cx="567221" cy="271877"/>
              </a:xfrm>
            </p:grpSpPr>
            <p:sp>
              <p:nvSpPr>
                <p:cNvPr id="318" name="Elipse 317">
                  <a:extLst>
                    <a:ext uri="{FF2B5EF4-FFF2-40B4-BE49-F238E27FC236}">
                      <a16:creationId xmlns:a16="http://schemas.microsoft.com/office/drawing/2014/main" id="{00000000-0008-0000-0200-0000E7000000}"/>
                    </a:ext>
                  </a:extLst>
                </p:cNvPr>
                <p:cNvSpPr/>
                <p:nvPr/>
              </p:nvSpPr>
              <p:spPr>
                <a:xfrm>
                  <a:off x="1581408" y="146099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dirty="0"/>
                </a:p>
              </p:txBody>
            </p:sp>
            <p:cxnSp>
              <p:nvCxnSpPr>
                <p:cNvPr id="319" name="Conector recto 318">
                  <a:extLst>
                    <a:ext uri="{FF2B5EF4-FFF2-40B4-BE49-F238E27FC236}">
                      <a16:creationId xmlns:a16="http://schemas.microsoft.com/office/drawing/2014/main" id="{00000000-0008-0000-0200-0000E8000000}"/>
                    </a:ext>
                  </a:extLst>
                </p:cNvPr>
                <p:cNvCxnSpPr/>
                <p:nvPr/>
              </p:nvCxnSpPr>
              <p:spPr>
                <a:xfrm>
                  <a:off x="1647949" y="1530586"/>
                  <a:ext cx="500680" cy="2022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7" name="Grupo 246">
                <a:extLst>
                  <a:ext uri="{FF2B5EF4-FFF2-40B4-BE49-F238E27FC236}">
                    <a16:creationId xmlns:a16="http://schemas.microsoft.com/office/drawing/2014/main" id="{00000000-0008-0000-0200-0000A7000000}"/>
                  </a:ext>
                </a:extLst>
              </p:cNvPr>
              <p:cNvGrpSpPr/>
              <p:nvPr/>
            </p:nvGrpSpPr>
            <p:grpSpPr>
              <a:xfrm>
                <a:off x="1435112" y="1686259"/>
                <a:ext cx="445215" cy="440260"/>
                <a:chOff x="1435112" y="1686259"/>
                <a:chExt cx="445215" cy="440260"/>
              </a:xfrm>
            </p:grpSpPr>
            <p:sp>
              <p:nvSpPr>
                <p:cNvPr id="316" name="Elipse 315">
                  <a:extLst>
                    <a:ext uri="{FF2B5EF4-FFF2-40B4-BE49-F238E27FC236}">
                      <a16:creationId xmlns:a16="http://schemas.microsoft.com/office/drawing/2014/main" id="{00000000-0008-0000-0200-0000E5000000}"/>
                    </a:ext>
                  </a:extLst>
                </p:cNvPr>
                <p:cNvSpPr/>
                <p:nvPr/>
              </p:nvSpPr>
              <p:spPr>
                <a:xfrm>
                  <a:off x="1435112" y="168625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dirty="0"/>
                </a:p>
              </p:txBody>
            </p:sp>
            <p:cxnSp>
              <p:nvCxnSpPr>
                <p:cNvPr id="317" name="Conector recto 316">
                  <a:extLst>
                    <a:ext uri="{FF2B5EF4-FFF2-40B4-BE49-F238E27FC236}">
                      <a16:creationId xmlns:a16="http://schemas.microsoft.com/office/drawing/2014/main" id="{00000000-0008-0000-0200-0000E6000000}"/>
                    </a:ext>
                  </a:extLst>
                </p:cNvPr>
                <p:cNvCxnSpPr/>
                <p:nvPr/>
              </p:nvCxnSpPr>
              <p:spPr>
                <a:xfrm>
                  <a:off x="1498489" y="1744681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8" name="Grupo 247">
                <a:extLst>
                  <a:ext uri="{FF2B5EF4-FFF2-40B4-BE49-F238E27FC236}">
                    <a16:creationId xmlns:a16="http://schemas.microsoft.com/office/drawing/2014/main" id="{00000000-0008-0000-0200-0000A8000000}"/>
                  </a:ext>
                </a:extLst>
              </p:cNvPr>
              <p:cNvGrpSpPr/>
              <p:nvPr/>
            </p:nvGrpSpPr>
            <p:grpSpPr>
              <a:xfrm>
                <a:off x="1231287" y="1862584"/>
                <a:ext cx="273328" cy="570236"/>
                <a:chOff x="1231287" y="1862584"/>
                <a:chExt cx="273328" cy="570236"/>
              </a:xfrm>
            </p:grpSpPr>
            <p:sp>
              <p:nvSpPr>
                <p:cNvPr id="314" name="Elipse 313">
                  <a:extLst>
                    <a:ext uri="{FF2B5EF4-FFF2-40B4-BE49-F238E27FC236}">
                      <a16:creationId xmlns:a16="http://schemas.microsoft.com/office/drawing/2014/main" id="{00000000-0008-0000-0200-0000E3000000}"/>
                    </a:ext>
                  </a:extLst>
                </p:cNvPr>
                <p:cNvSpPr/>
                <p:nvPr/>
              </p:nvSpPr>
              <p:spPr>
                <a:xfrm>
                  <a:off x="1231287" y="186258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dirty="0"/>
                </a:p>
              </p:txBody>
            </p:sp>
            <p:cxnSp>
              <p:nvCxnSpPr>
                <p:cNvPr id="315" name="Conector recto 314">
                  <a:extLst>
                    <a:ext uri="{FF2B5EF4-FFF2-40B4-BE49-F238E27FC236}">
                      <a16:creationId xmlns:a16="http://schemas.microsoft.com/office/drawing/2014/main" id="{00000000-0008-0000-0200-0000E4000000}"/>
                    </a:ext>
                  </a:extLst>
                </p:cNvPr>
                <p:cNvCxnSpPr/>
                <p:nvPr/>
              </p:nvCxnSpPr>
              <p:spPr>
                <a:xfrm>
                  <a:off x="1293621" y="1935748"/>
                  <a:ext cx="210994" cy="497072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9" name="Grupo 248">
                <a:extLst>
                  <a:ext uri="{FF2B5EF4-FFF2-40B4-BE49-F238E27FC236}">
                    <a16:creationId xmlns:a16="http://schemas.microsoft.com/office/drawing/2014/main" id="{00000000-0008-0000-0200-0000A9000000}"/>
                  </a:ext>
                </a:extLst>
              </p:cNvPr>
              <p:cNvGrpSpPr/>
              <p:nvPr/>
            </p:nvGrpSpPr>
            <p:grpSpPr>
              <a:xfrm>
                <a:off x="1218506" y="114643"/>
                <a:ext cx="256110" cy="555071"/>
                <a:chOff x="1218506" y="114643"/>
                <a:chExt cx="256110" cy="555071"/>
              </a:xfrm>
            </p:grpSpPr>
            <p:sp>
              <p:nvSpPr>
                <p:cNvPr id="312" name="Elipse 311">
                  <a:extLst>
                    <a:ext uri="{FF2B5EF4-FFF2-40B4-BE49-F238E27FC236}">
                      <a16:creationId xmlns:a16="http://schemas.microsoft.com/office/drawing/2014/main" id="{00000000-0008-0000-0200-0000E1000000}"/>
                    </a:ext>
                  </a:extLst>
                </p:cNvPr>
                <p:cNvSpPr/>
                <p:nvPr/>
              </p:nvSpPr>
              <p:spPr>
                <a:xfrm>
                  <a:off x="1218506" y="56171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dirty="0"/>
                </a:p>
              </p:txBody>
            </p:sp>
            <p:cxnSp>
              <p:nvCxnSpPr>
                <p:cNvPr id="313" name="Conector recto 312">
                  <a:extLst>
                    <a:ext uri="{FF2B5EF4-FFF2-40B4-BE49-F238E27FC236}">
                      <a16:creationId xmlns:a16="http://schemas.microsoft.com/office/drawing/2014/main" id="{00000000-0008-0000-0200-0000E2000000}"/>
                    </a:ext>
                  </a:extLst>
                </p:cNvPr>
                <p:cNvCxnSpPr/>
                <p:nvPr/>
              </p:nvCxnSpPr>
              <p:spPr>
                <a:xfrm flipV="1">
                  <a:off x="1272328" y="114643"/>
                  <a:ext cx="202288" cy="50068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0" name="Forma libre 169">
                <a:extLst>
                  <a:ext uri="{FF2B5EF4-FFF2-40B4-BE49-F238E27FC236}">
                    <a16:creationId xmlns:a16="http://schemas.microsoft.com/office/drawing/2014/main" id="{00000000-0008-0000-0200-0000AA000000}"/>
                  </a:ext>
                </a:extLst>
              </p:cNvPr>
              <p:cNvSpPr/>
              <p:nvPr/>
            </p:nvSpPr>
            <p:spPr>
              <a:xfrm>
                <a:off x="1005287" y="715833"/>
                <a:ext cx="540000" cy="1080000"/>
              </a:xfrm>
              <a:custGeom>
                <a:avLst/>
                <a:gdLst>
                  <a:gd name="connsiteX0" fmla="*/ 0 w 1258189"/>
                  <a:gd name="connsiteY0" fmla="*/ 0 h 2519817"/>
                  <a:gd name="connsiteX1" fmla="*/ 127017 w 1258189"/>
                  <a:gd name="connsiteY1" fmla="*/ 6413 h 2519817"/>
                  <a:gd name="connsiteX2" fmla="*/ 1258189 w 1258189"/>
                  <a:gd name="connsiteY2" fmla="*/ 1259908 h 2519817"/>
                  <a:gd name="connsiteX3" fmla="*/ 127017 w 1258189"/>
                  <a:gd name="connsiteY3" fmla="*/ 2513403 h 2519817"/>
                  <a:gd name="connsiteX4" fmla="*/ 0 w 1258189"/>
                  <a:gd name="connsiteY4" fmla="*/ 2519817 h 2519817"/>
                  <a:gd name="connsiteX5" fmla="*/ 0 w 1258189"/>
                  <a:gd name="connsiteY5" fmla="*/ 0 h 251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8189" h="2519817">
                    <a:moveTo>
                      <a:pt x="0" y="0"/>
                    </a:moveTo>
                    <a:lnTo>
                      <a:pt x="127017" y="6413"/>
                    </a:lnTo>
                    <a:cubicBezTo>
                      <a:pt x="762380" y="70938"/>
                      <a:pt x="1258189" y="607522"/>
                      <a:pt x="1258189" y="1259908"/>
                    </a:cubicBezTo>
                    <a:cubicBezTo>
                      <a:pt x="1258189" y="1912295"/>
                      <a:pt x="762380" y="2448878"/>
                      <a:pt x="127017" y="2513403"/>
                    </a:cubicBezTo>
                    <a:lnTo>
                      <a:pt x="0" y="25198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dirty="0"/>
              </a:p>
            </p:txBody>
          </p:sp>
          <p:grpSp>
            <p:nvGrpSpPr>
              <p:cNvPr id="251" name="Grupo 250">
                <a:extLst>
                  <a:ext uri="{FF2B5EF4-FFF2-40B4-BE49-F238E27FC236}">
                    <a16:creationId xmlns:a16="http://schemas.microsoft.com/office/drawing/2014/main" id="{00000000-0008-0000-0200-0000AB000000}"/>
                  </a:ext>
                </a:extLst>
              </p:cNvPr>
              <p:cNvGrpSpPr/>
              <p:nvPr/>
            </p:nvGrpSpPr>
            <p:grpSpPr>
              <a:xfrm>
                <a:off x="1372664" y="0"/>
                <a:ext cx="3159955" cy="186834"/>
                <a:chOff x="1372664" y="0"/>
                <a:chExt cx="3159955" cy="186834"/>
              </a:xfrm>
            </p:grpSpPr>
            <p:sp>
              <p:nvSpPr>
                <p:cNvPr id="305" name="Elipse 304">
                  <a:extLst>
                    <a:ext uri="{FF2B5EF4-FFF2-40B4-BE49-F238E27FC236}">
                      <a16:creationId xmlns:a16="http://schemas.microsoft.com/office/drawing/2014/main" id="{00000000-0008-0000-0200-0000DA000000}"/>
                    </a:ext>
                  </a:extLst>
                </p:cNvPr>
                <p:cNvSpPr/>
                <p:nvPr/>
              </p:nvSpPr>
              <p:spPr>
                <a:xfrm>
                  <a:off x="1372664" y="0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6" name="Pentágono 218">
                  <a:extLst>
                    <a:ext uri="{FF2B5EF4-FFF2-40B4-BE49-F238E27FC236}">
                      <a16:creationId xmlns:a16="http://schemas.microsoft.com/office/drawing/2014/main" id="{00000000-0008-0000-0200-0000DB000000}"/>
                    </a:ext>
                  </a:extLst>
                </p:cNvPr>
                <p:cNvSpPr/>
                <p:nvPr/>
              </p:nvSpPr>
              <p:spPr>
                <a:xfrm>
                  <a:off x="1484417" y="1124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44BE2A19-F1D7-4B03-B332-AA8A63940A4A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Servicios</a:t>
                  </a:fld>
                  <a:endParaRPr lang="es-PE" sz="800" b="1" kern="1200" dirty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7" name="Elipse 306">
                  <a:extLst>
                    <a:ext uri="{FF2B5EF4-FFF2-40B4-BE49-F238E27FC236}">
                      <a16:creationId xmlns:a16="http://schemas.microsoft.com/office/drawing/2014/main" id="{00000000-0008-0000-0200-0000DC000000}"/>
                    </a:ext>
                  </a:extLst>
                </p:cNvPr>
                <p:cNvSpPr/>
                <p:nvPr/>
              </p:nvSpPr>
              <p:spPr>
                <a:xfrm>
                  <a:off x="1435733" y="4028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08" name="Grupo 307">
                  <a:extLst>
                    <a:ext uri="{FF2B5EF4-FFF2-40B4-BE49-F238E27FC236}">
                      <a16:creationId xmlns:a16="http://schemas.microsoft.com/office/drawing/2014/main" id="{00000000-0008-0000-0200-0000DD000000}"/>
                    </a:ext>
                  </a:extLst>
                </p:cNvPr>
                <p:cNvGrpSpPr/>
                <p:nvPr/>
              </p:nvGrpSpPr>
              <p:grpSpPr>
                <a:xfrm>
                  <a:off x="2517048" y="5987"/>
                  <a:ext cx="1036751" cy="180847"/>
                  <a:chOff x="2517048" y="5987"/>
                  <a:chExt cx="1036751" cy="180847"/>
                </a:xfrm>
              </p:grpSpPr>
              <p:sp>
                <p:nvSpPr>
                  <p:cNvPr id="310" name="Cheurón 222">
                    <a:extLst>
                      <a:ext uri="{FF2B5EF4-FFF2-40B4-BE49-F238E27FC236}">
                        <a16:creationId xmlns:a16="http://schemas.microsoft.com/office/drawing/2014/main" id="{00000000-0008-0000-0200-0000DF000000}"/>
                      </a:ext>
                    </a:extLst>
                  </p:cNvPr>
                  <p:cNvSpPr/>
                  <p:nvPr/>
                </p:nvSpPr>
                <p:spPr>
                  <a:xfrm>
                    <a:off x="2517048" y="5987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11" name="Rectángulo 310">
                    <a:extLst>
                      <a:ext uri="{FF2B5EF4-FFF2-40B4-BE49-F238E27FC236}">
                        <a16:creationId xmlns:a16="http://schemas.microsoft.com/office/drawing/2014/main" id="{00000000-0008-0000-0200-0000E0000000}"/>
                      </a:ext>
                    </a:extLst>
                  </p:cNvPr>
                  <p:cNvSpPr/>
                  <p:nvPr/>
                </p:nvSpPr>
                <p:spPr>
                  <a:xfrm>
                    <a:off x="2653799" y="6834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176B60B-933E-413C-A114-534A1B82C331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2,143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09" name="Cheurón 221">
                  <a:extLst>
                    <a:ext uri="{FF2B5EF4-FFF2-40B4-BE49-F238E27FC236}">
                      <a16:creationId xmlns:a16="http://schemas.microsoft.com/office/drawing/2014/main" id="{00000000-0008-0000-0200-0000DE000000}"/>
                    </a:ext>
                  </a:extLst>
                </p:cNvPr>
                <p:cNvSpPr/>
                <p:nvPr/>
              </p:nvSpPr>
              <p:spPr>
                <a:xfrm>
                  <a:off x="3632619" y="5871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6E63757-0461-4DBD-A068-3A435847812B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65,875 </a:t>
                  </a:fld>
                  <a:endParaRPr lang="es-PE" sz="800" b="1" kern="1200" dirty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52" name="Grupo 251">
                <a:extLst>
                  <a:ext uri="{FF2B5EF4-FFF2-40B4-BE49-F238E27FC236}">
                    <a16:creationId xmlns:a16="http://schemas.microsoft.com/office/drawing/2014/main" id="{00000000-0008-0000-0200-0000AC000000}"/>
                  </a:ext>
                </a:extLst>
              </p:cNvPr>
              <p:cNvGrpSpPr/>
              <p:nvPr/>
            </p:nvGrpSpPr>
            <p:grpSpPr>
              <a:xfrm>
                <a:off x="1817627" y="277279"/>
                <a:ext cx="3159955" cy="186834"/>
                <a:chOff x="1817627" y="277279"/>
                <a:chExt cx="3159955" cy="186834"/>
              </a:xfrm>
            </p:grpSpPr>
            <p:sp>
              <p:nvSpPr>
                <p:cNvPr id="298" name="Elipse 297">
                  <a:extLst>
                    <a:ext uri="{FF2B5EF4-FFF2-40B4-BE49-F238E27FC236}">
                      <a16:creationId xmlns:a16="http://schemas.microsoft.com/office/drawing/2014/main" id="{00000000-0008-0000-0200-0000D3000000}"/>
                    </a:ext>
                  </a:extLst>
                </p:cNvPr>
                <p:cNvSpPr/>
                <p:nvPr/>
              </p:nvSpPr>
              <p:spPr>
                <a:xfrm>
                  <a:off x="1817627" y="27727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9" name="Pentágono 211">
                  <a:extLst>
                    <a:ext uri="{FF2B5EF4-FFF2-40B4-BE49-F238E27FC236}">
                      <a16:creationId xmlns:a16="http://schemas.microsoft.com/office/drawing/2014/main" id="{00000000-0008-0000-0200-0000D4000000}"/>
                    </a:ext>
                  </a:extLst>
                </p:cNvPr>
                <p:cNvSpPr/>
                <p:nvPr/>
              </p:nvSpPr>
              <p:spPr>
                <a:xfrm>
                  <a:off x="1929380" y="27840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323F8D-8F36-4DA7-B7FB-452D91717D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Comercio</a:t>
                  </a:fld>
                  <a:endParaRPr lang="es-PE" sz="800" b="1" kern="1200" dirty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0" name="Elipse 299">
                  <a:extLst>
                    <a:ext uri="{FF2B5EF4-FFF2-40B4-BE49-F238E27FC236}">
                      <a16:creationId xmlns:a16="http://schemas.microsoft.com/office/drawing/2014/main" id="{00000000-0008-0000-0200-0000D5000000}"/>
                    </a:ext>
                  </a:extLst>
                </p:cNvPr>
                <p:cNvSpPr/>
                <p:nvPr/>
              </p:nvSpPr>
              <p:spPr>
                <a:xfrm>
                  <a:off x="1880696" y="31756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01" name="Grupo 300">
                  <a:extLst>
                    <a:ext uri="{FF2B5EF4-FFF2-40B4-BE49-F238E27FC236}">
                      <a16:creationId xmlns:a16="http://schemas.microsoft.com/office/drawing/2014/main" id="{00000000-0008-0000-0200-0000D6000000}"/>
                    </a:ext>
                  </a:extLst>
                </p:cNvPr>
                <p:cNvGrpSpPr/>
                <p:nvPr/>
              </p:nvGrpSpPr>
              <p:grpSpPr>
                <a:xfrm>
                  <a:off x="2962011" y="283266"/>
                  <a:ext cx="1036751" cy="180847"/>
                  <a:chOff x="2962011" y="283266"/>
                  <a:chExt cx="1036751" cy="180847"/>
                </a:xfrm>
              </p:grpSpPr>
              <p:sp>
                <p:nvSpPr>
                  <p:cNvPr id="303" name="Cheurón 215">
                    <a:extLst>
                      <a:ext uri="{FF2B5EF4-FFF2-40B4-BE49-F238E27FC236}">
                        <a16:creationId xmlns:a16="http://schemas.microsoft.com/office/drawing/2014/main" id="{00000000-0008-0000-0200-0000D8000000}"/>
                      </a:ext>
                    </a:extLst>
                  </p:cNvPr>
                  <p:cNvSpPr/>
                  <p:nvPr/>
                </p:nvSpPr>
                <p:spPr>
                  <a:xfrm>
                    <a:off x="2962011" y="28326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4" name="Rectángulo 303">
                    <a:extLst>
                      <a:ext uri="{FF2B5EF4-FFF2-40B4-BE49-F238E27FC236}">
                        <a16:creationId xmlns:a16="http://schemas.microsoft.com/office/drawing/2014/main" id="{00000000-0008-0000-0200-0000D9000000}"/>
                      </a:ext>
                    </a:extLst>
                  </p:cNvPr>
                  <p:cNvSpPr/>
                  <p:nvPr/>
                </p:nvSpPr>
                <p:spPr>
                  <a:xfrm>
                    <a:off x="3098762" y="28411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40BD17A-04E7-4619-B05C-1CCC45FEDFE8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1,855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02" name="Cheurón 214">
                  <a:extLst>
                    <a:ext uri="{FF2B5EF4-FFF2-40B4-BE49-F238E27FC236}">
                      <a16:creationId xmlns:a16="http://schemas.microsoft.com/office/drawing/2014/main" id="{00000000-0008-0000-0200-0000D7000000}"/>
                    </a:ext>
                  </a:extLst>
                </p:cNvPr>
                <p:cNvSpPr/>
                <p:nvPr/>
              </p:nvSpPr>
              <p:spPr>
                <a:xfrm>
                  <a:off x="4077582" y="28315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7D87D56-D7CB-480E-8A39-175777C2F159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107,604 </a:t>
                  </a:fld>
                  <a:endParaRPr lang="es-PE" sz="800" b="1" kern="1200" dirty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53" name="Grupo 252">
                <a:extLst>
                  <a:ext uri="{FF2B5EF4-FFF2-40B4-BE49-F238E27FC236}">
                    <a16:creationId xmlns:a16="http://schemas.microsoft.com/office/drawing/2014/main" id="{00000000-0008-0000-0200-0000AD000000}"/>
                  </a:ext>
                </a:extLst>
              </p:cNvPr>
              <p:cNvGrpSpPr/>
              <p:nvPr/>
            </p:nvGrpSpPr>
            <p:grpSpPr>
              <a:xfrm>
                <a:off x="2016901" y="677164"/>
                <a:ext cx="3147255" cy="186834"/>
                <a:chOff x="2016901" y="677164"/>
                <a:chExt cx="3147255" cy="186834"/>
              </a:xfrm>
            </p:grpSpPr>
            <p:sp>
              <p:nvSpPr>
                <p:cNvPr id="291" name="Elipse 290">
                  <a:extLst>
                    <a:ext uri="{FF2B5EF4-FFF2-40B4-BE49-F238E27FC236}">
                      <a16:creationId xmlns:a16="http://schemas.microsoft.com/office/drawing/2014/main" id="{00000000-0008-0000-0200-0000CC000000}"/>
                    </a:ext>
                  </a:extLst>
                </p:cNvPr>
                <p:cNvSpPr/>
                <p:nvPr/>
              </p:nvSpPr>
              <p:spPr>
                <a:xfrm>
                  <a:off x="2016901" y="677164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2" name="Pentágono 204">
                  <a:extLst>
                    <a:ext uri="{FF2B5EF4-FFF2-40B4-BE49-F238E27FC236}">
                      <a16:creationId xmlns:a16="http://schemas.microsoft.com/office/drawing/2014/main" id="{00000000-0008-0000-0200-0000CD000000}"/>
                    </a:ext>
                  </a:extLst>
                </p:cNvPr>
                <p:cNvSpPr/>
                <p:nvPr/>
              </p:nvSpPr>
              <p:spPr>
                <a:xfrm>
                  <a:off x="2128654" y="678288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r>
                    <a: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Industria</a:t>
                  </a:r>
                </a:p>
              </p:txBody>
            </p:sp>
            <p:sp>
              <p:nvSpPr>
                <p:cNvPr id="293" name="Elipse 292">
                  <a:extLst>
                    <a:ext uri="{FF2B5EF4-FFF2-40B4-BE49-F238E27FC236}">
                      <a16:creationId xmlns:a16="http://schemas.microsoft.com/office/drawing/2014/main" id="{00000000-0008-0000-0200-0000CE000000}"/>
                    </a:ext>
                  </a:extLst>
                </p:cNvPr>
                <p:cNvSpPr/>
                <p:nvPr/>
              </p:nvSpPr>
              <p:spPr>
                <a:xfrm>
                  <a:off x="2079970" y="71745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94" name="Grupo 293">
                  <a:extLst>
                    <a:ext uri="{FF2B5EF4-FFF2-40B4-BE49-F238E27FC236}">
                      <a16:creationId xmlns:a16="http://schemas.microsoft.com/office/drawing/2014/main" id="{00000000-0008-0000-0200-0000CF000000}"/>
                    </a:ext>
                  </a:extLst>
                </p:cNvPr>
                <p:cNvGrpSpPr/>
                <p:nvPr/>
              </p:nvGrpSpPr>
              <p:grpSpPr>
                <a:xfrm>
                  <a:off x="3161285" y="683151"/>
                  <a:ext cx="1036751" cy="180847"/>
                  <a:chOff x="3161285" y="683151"/>
                  <a:chExt cx="1036751" cy="180847"/>
                </a:xfrm>
              </p:grpSpPr>
              <p:sp>
                <p:nvSpPr>
                  <p:cNvPr id="296" name="Cheurón 208">
                    <a:extLst>
                      <a:ext uri="{FF2B5EF4-FFF2-40B4-BE49-F238E27FC236}">
                        <a16:creationId xmlns:a16="http://schemas.microsoft.com/office/drawing/2014/main" id="{00000000-0008-0000-0200-0000D1000000}"/>
                      </a:ext>
                    </a:extLst>
                  </p:cNvPr>
                  <p:cNvSpPr/>
                  <p:nvPr/>
                </p:nvSpPr>
                <p:spPr>
                  <a:xfrm>
                    <a:off x="3161285" y="683151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7" name="Rectángulo 296">
                    <a:extLst>
                      <a:ext uri="{FF2B5EF4-FFF2-40B4-BE49-F238E27FC236}">
                        <a16:creationId xmlns:a16="http://schemas.microsoft.com/office/drawing/2014/main" id="{00000000-0008-0000-0200-0000D2000000}"/>
                      </a:ext>
                    </a:extLst>
                  </p:cNvPr>
                  <p:cNvSpPr/>
                  <p:nvPr/>
                </p:nvSpPr>
                <p:spPr>
                  <a:xfrm>
                    <a:off x="3298036" y="683998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9940FC3-48AD-4520-9477-D9FCDE21320A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1,594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95" name="Cheurón 207">
                  <a:extLst>
                    <a:ext uri="{FF2B5EF4-FFF2-40B4-BE49-F238E27FC236}">
                      <a16:creationId xmlns:a16="http://schemas.microsoft.com/office/drawing/2014/main" id="{00000000-0008-0000-0200-0000D0000000}"/>
                    </a:ext>
                  </a:extLst>
                </p:cNvPr>
                <p:cNvSpPr/>
                <p:nvPr/>
              </p:nvSpPr>
              <p:spPr>
                <a:xfrm>
                  <a:off x="4264156" y="683035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5748547-ABD4-474F-B82B-4DF3B543398A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85,667 </a:t>
                  </a:fld>
                  <a:endParaRPr lang="es-PE" sz="800" b="1" kern="1200" dirty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54" name="Grupo 253">
                <a:extLst>
                  <a:ext uri="{FF2B5EF4-FFF2-40B4-BE49-F238E27FC236}">
                    <a16:creationId xmlns:a16="http://schemas.microsoft.com/office/drawing/2014/main" id="{00000000-0008-0000-0200-0000AE000000}"/>
                  </a:ext>
                </a:extLst>
              </p:cNvPr>
              <p:cNvGrpSpPr/>
              <p:nvPr/>
            </p:nvGrpSpPr>
            <p:grpSpPr>
              <a:xfrm>
                <a:off x="2141330" y="1153619"/>
                <a:ext cx="2181135" cy="186834"/>
                <a:chOff x="2141330" y="1153619"/>
                <a:chExt cx="2181135" cy="186834"/>
              </a:xfrm>
            </p:grpSpPr>
            <p:sp>
              <p:nvSpPr>
                <p:cNvPr id="285" name="Elipse 284">
                  <a:extLst>
                    <a:ext uri="{FF2B5EF4-FFF2-40B4-BE49-F238E27FC236}">
                      <a16:creationId xmlns:a16="http://schemas.microsoft.com/office/drawing/2014/main" id="{00000000-0008-0000-0200-0000C6000000}"/>
                    </a:ext>
                  </a:extLst>
                </p:cNvPr>
                <p:cNvSpPr/>
                <p:nvPr/>
              </p:nvSpPr>
              <p:spPr>
                <a:xfrm>
                  <a:off x="2141330" y="115361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6" name="Pentágono 198">
                  <a:extLst>
                    <a:ext uri="{FF2B5EF4-FFF2-40B4-BE49-F238E27FC236}">
                      <a16:creationId xmlns:a16="http://schemas.microsoft.com/office/drawing/2014/main" id="{00000000-0008-0000-0200-0000C7000000}"/>
                    </a:ext>
                  </a:extLst>
                </p:cNvPr>
                <p:cNvSpPr/>
                <p:nvPr/>
              </p:nvSpPr>
              <p:spPr>
                <a:xfrm>
                  <a:off x="2253083" y="115474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60FC7B-8CF9-4029-89D2-53FA15D9AC8D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Construcción</a:t>
                  </a:fld>
                  <a:endParaRPr lang="es-PE" sz="800" b="1" kern="1200" dirty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7" name="Elipse 286">
                  <a:extLst>
                    <a:ext uri="{FF2B5EF4-FFF2-40B4-BE49-F238E27FC236}">
                      <a16:creationId xmlns:a16="http://schemas.microsoft.com/office/drawing/2014/main" id="{00000000-0008-0000-0200-0000C8000000}"/>
                    </a:ext>
                  </a:extLst>
                </p:cNvPr>
                <p:cNvSpPr/>
                <p:nvPr/>
              </p:nvSpPr>
              <p:spPr>
                <a:xfrm>
                  <a:off x="2204399" y="119390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88" name="Grupo 287">
                  <a:extLst>
                    <a:ext uri="{FF2B5EF4-FFF2-40B4-BE49-F238E27FC236}">
                      <a16:creationId xmlns:a16="http://schemas.microsoft.com/office/drawing/2014/main" id="{00000000-0008-0000-0200-0000C9000000}"/>
                    </a:ext>
                  </a:extLst>
                </p:cNvPr>
                <p:cNvGrpSpPr/>
                <p:nvPr/>
              </p:nvGrpSpPr>
              <p:grpSpPr>
                <a:xfrm>
                  <a:off x="3285714" y="1159606"/>
                  <a:ext cx="1036751" cy="180847"/>
                  <a:chOff x="3285714" y="1159606"/>
                  <a:chExt cx="1036751" cy="180847"/>
                </a:xfrm>
              </p:grpSpPr>
              <p:sp>
                <p:nvSpPr>
                  <p:cNvPr id="289" name="Cheurón 201">
                    <a:extLst>
                      <a:ext uri="{FF2B5EF4-FFF2-40B4-BE49-F238E27FC236}">
                        <a16:creationId xmlns:a16="http://schemas.microsoft.com/office/drawing/2014/main" id="{00000000-0008-0000-0200-0000CA000000}"/>
                      </a:ext>
                    </a:extLst>
                  </p:cNvPr>
                  <p:cNvSpPr/>
                  <p:nvPr/>
                </p:nvSpPr>
                <p:spPr>
                  <a:xfrm>
                    <a:off x="3285714" y="115960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0" name="Rectángulo 289">
                    <a:extLst>
                      <a:ext uri="{FF2B5EF4-FFF2-40B4-BE49-F238E27FC236}">
                        <a16:creationId xmlns:a16="http://schemas.microsoft.com/office/drawing/2014/main" id="{00000000-0008-0000-0200-0000CB000000}"/>
                      </a:ext>
                    </a:extLst>
                  </p:cNvPr>
                  <p:cNvSpPr/>
                  <p:nvPr/>
                </p:nvSpPr>
                <p:spPr>
                  <a:xfrm>
                    <a:off x="3422465" y="116045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0E745F8E-4D80-4748-A3FF-34B85B160EC7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633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55" name="Grupo 254">
                <a:extLst>
                  <a:ext uri="{FF2B5EF4-FFF2-40B4-BE49-F238E27FC236}">
                    <a16:creationId xmlns:a16="http://schemas.microsoft.com/office/drawing/2014/main" id="{00000000-0008-0000-0200-0000AF000000}"/>
                  </a:ext>
                </a:extLst>
              </p:cNvPr>
              <p:cNvGrpSpPr/>
              <p:nvPr/>
            </p:nvGrpSpPr>
            <p:grpSpPr>
              <a:xfrm>
                <a:off x="2016901" y="1629987"/>
                <a:ext cx="2181135" cy="186834"/>
                <a:chOff x="2016901" y="1629987"/>
                <a:chExt cx="2181135" cy="186834"/>
              </a:xfrm>
            </p:grpSpPr>
            <p:sp>
              <p:nvSpPr>
                <p:cNvPr id="272" name="Elipse 271">
                  <a:extLst>
                    <a:ext uri="{FF2B5EF4-FFF2-40B4-BE49-F238E27FC236}">
                      <a16:creationId xmlns:a16="http://schemas.microsoft.com/office/drawing/2014/main" id="{00000000-0008-0000-0200-0000C0000000}"/>
                    </a:ext>
                  </a:extLst>
                </p:cNvPr>
                <p:cNvSpPr/>
                <p:nvPr/>
              </p:nvSpPr>
              <p:spPr>
                <a:xfrm>
                  <a:off x="2016901" y="1629987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3" name="Pentágono 192">
                  <a:extLst>
                    <a:ext uri="{FF2B5EF4-FFF2-40B4-BE49-F238E27FC236}">
                      <a16:creationId xmlns:a16="http://schemas.microsoft.com/office/drawing/2014/main" id="{00000000-0008-0000-0200-0000C1000000}"/>
                    </a:ext>
                  </a:extLst>
                </p:cNvPr>
                <p:cNvSpPr/>
                <p:nvPr/>
              </p:nvSpPr>
              <p:spPr>
                <a:xfrm>
                  <a:off x="2128654" y="1631111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DF65131-E719-4847-98AB-EBD6BDE10210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Minería</a:t>
                  </a:fld>
                  <a:endParaRPr lang="es-PE" sz="800" b="1" kern="1200" dirty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4" name="Elipse 273">
                  <a:extLst>
                    <a:ext uri="{FF2B5EF4-FFF2-40B4-BE49-F238E27FC236}">
                      <a16:creationId xmlns:a16="http://schemas.microsoft.com/office/drawing/2014/main" id="{00000000-0008-0000-0200-0000C2000000}"/>
                    </a:ext>
                  </a:extLst>
                </p:cNvPr>
                <p:cNvSpPr/>
                <p:nvPr/>
              </p:nvSpPr>
              <p:spPr>
                <a:xfrm>
                  <a:off x="2079970" y="1670276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82" name="Grupo 281">
                  <a:extLst>
                    <a:ext uri="{FF2B5EF4-FFF2-40B4-BE49-F238E27FC236}">
                      <a16:creationId xmlns:a16="http://schemas.microsoft.com/office/drawing/2014/main" id="{00000000-0008-0000-0200-0000C3000000}"/>
                    </a:ext>
                  </a:extLst>
                </p:cNvPr>
                <p:cNvGrpSpPr/>
                <p:nvPr/>
              </p:nvGrpSpPr>
              <p:grpSpPr>
                <a:xfrm>
                  <a:off x="3161285" y="1635974"/>
                  <a:ext cx="1036751" cy="180847"/>
                  <a:chOff x="3161285" y="1635974"/>
                  <a:chExt cx="1036751" cy="180847"/>
                </a:xfrm>
              </p:grpSpPr>
              <p:sp>
                <p:nvSpPr>
                  <p:cNvPr id="283" name="Cheurón 195">
                    <a:extLst>
                      <a:ext uri="{FF2B5EF4-FFF2-40B4-BE49-F238E27FC236}">
                        <a16:creationId xmlns:a16="http://schemas.microsoft.com/office/drawing/2014/main" id="{00000000-0008-0000-0200-0000C4000000}"/>
                      </a:ext>
                    </a:extLst>
                  </p:cNvPr>
                  <p:cNvSpPr/>
                  <p:nvPr/>
                </p:nvSpPr>
                <p:spPr>
                  <a:xfrm>
                    <a:off x="3161285" y="1635974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Rectángulo 283">
                    <a:extLst>
                      <a:ext uri="{FF2B5EF4-FFF2-40B4-BE49-F238E27FC236}">
                        <a16:creationId xmlns:a16="http://schemas.microsoft.com/office/drawing/2014/main" id="{00000000-0008-0000-0200-0000C5000000}"/>
                      </a:ext>
                    </a:extLst>
                  </p:cNvPr>
                  <p:cNvSpPr/>
                  <p:nvPr/>
                </p:nvSpPr>
                <p:spPr>
                  <a:xfrm>
                    <a:off x="3298036" y="1636821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0FDC688-B1B8-4A86-8808-3927C49B24B2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236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56" name="Grupo 255">
                <a:extLst>
                  <a:ext uri="{FF2B5EF4-FFF2-40B4-BE49-F238E27FC236}">
                    <a16:creationId xmlns:a16="http://schemas.microsoft.com/office/drawing/2014/main" id="{00000000-0008-0000-0200-0000B0000000}"/>
                  </a:ext>
                </a:extLst>
              </p:cNvPr>
              <p:cNvGrpSpPr/>
              <p:nvPr/>
            </p:nvGrpSpPr>
            <p:grpSpPr>
              <a:xfrm>
                <a:off x="1817627" y="2077249"/>
                <a:ext cx="3159955" cy="186834"/>
                <a:chOff x="1817627" y="2077249"/>
                <a:chExt cx="3159955" cy="186834"/>
              </a:xfrm>
            </p:grpSpPr>
            <p:sp>
              <p:nvSpPr>
                <p:cNvPr id="265" name="Elipse 264">
                  <a:extLst>
                    <a:ext uri="{FF2B5EF4-FFF2-40B4-BE49-F238E27FC236}">
                      <a16:creationId xmlns:a16="http://schemas.microsoft.com/office/drawing/2014/main" id="{00000000-0008-0000-0200-0000B9000000}"/>
                    </a:ext>
                  </a:extLst>
                </p:cNvPr>
                <p:cNvSpPr/>
                <p:nvPr/>
              </p:nvSpPr>
              <p:spPr>
                <a:xfrm>
                  <a:off x="1817627" y="207724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6" name="Pentágono 185">
                  <a:extLst>
                    <a:ext uri="{FF2B5EF4-FFF2-40B4-BE49-F238E27FC236}">
                      <a16:creationId xmlns:a16="http://schemas.microsoft.com/office/drawing/2014/main" id="{00000000-0008-0000-0200-0000BA000000}"/>
                    </a:ext>
                  </a:extLst>
                </p:cNvPr>
                <p:cNvSpPr/>
                <p:nvPr/>
              </p:nvSpPr>
              <p:spPr>
                <a:xfrm>
                  <a:off x="1929380" y="207837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87C3F139-38AA-473E-8CAD-8A18D4BBA3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Agropecuario</a:t>
                  </a:fld>
                  <a:endParaRPr lang="es-PE" sz="800" b="1" kern="1200" dirty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7" name="Elipse 266">
                  <a:extLst>
                    <a:ext uri="{FF2B5EF4-FFF2-40B4-BE49-F238E27FC236}">
                      <a16:creationId xmlns:a16="http://schemas.microsoft.com/office/drawing/2014/main" id="{00000000-0008-0000-0200-0000BB000000}"/>
                    </a:ext>
                  </a:extLst>
                </p:cNvPr>
                <p:cNvSpPr/>
                <p:nvPr/>
              </p:nvSpPr>
              <p:spPr>
                <a:xfrm>
                  <a:off x="1880696" y="211753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8" name="Grupo 267">
                  <a:extLst>
                    <a:ext uri="{FF2B5EF4-FFF2-40B4-BE49-F238E27FC236}">
                      <a16:creationId xmlns:a16="http://schemas.microsoft.com/office/drawing/2014/main" id="{00000000-0008-0000-0200-0000BC000000}"/>
                    </a:ext>
                  </a:extLst>
                </p:cNvPr>
                <p:cNvGrpSpPr/>
                <p:nvPr/>
              </p:nvGrpSpPr>
              <p:grpSpPr>
                <a:xfrm>
                  <a:off x="2962011" y="2083236"/>
                  <a:ext cx="1036751" cy="180847"/>
                  <a:chOff x="2962011" y="2083236"/>
                  <a:chExt cx="1036751" cy="180847"/>
                </a:xfrm>
              </p:grpSpPr>
              <p:sp>
                <p:nvSpPr>
                  <p:cNvPr id="270" name="Cheurón 189">
                    <a:extLst>
                      <a:ext uri="{FF2B5EF4-FFF2-40B4-BE49-F238E27FC236}">
                        <a16:creationId xmlns:a16="http://schemas.microsoft.com/office/drawing/2014/main" id="{00000000-0008-0000-0200-0000BE000000}"/>
                      </a:ext>
                    </a:extLst>
                  </p:cNvPr>
                  <p:cNvSpPr/>
                  <p:nvPr/>
                </p:nvSpPr>
                <p:spPr>
                  <a:xfrm>
                    <a:off x="2962011" y="208323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1" name="Rectángulo 270">
                    <a:extLst>
                      <a:ext uri="{FF2B5EF4-FFF2-40B4-BE49-F238E27FC236}">
                        <a16:creationId xmlns:a16="http://schemas.microsoft.com/office/drawing/2014/main" id="{00000000-0008-0000-0200-0000BF000000}"/>
                      </a:ext>
                    </a:extLst>
                  </p:cNvPr>
                  <p:cNvSpPr/>
                  <p:nvPr/>
                </p:nvSpPr>
                <p:spPr>
                  <a:xfrm>
                    <a:off x="3098762" y="208408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A76679E3-A0A0-4852-9B10-8AA0E8A72039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92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69" name="Cheurón 188">
                  <a:extLst>
                    <a:ext uri="{FF2B5EF4-FFF2-40B4-BE49-F238E27FC236}">
                      <a16:creationId xmlns:a16="http://schemas.microsoft.com/office/drawing/2014/main" id="{00000000-0008-0000-0200-0000BD000000}"/>
                    </a:ext>
                  </a:extLst>
                </p:cNvPr>
                <p:cNvSpPr/>
                <p:nvPr/>
              </p:nvSpPr>
              <p:spPr>
                <a:xfrm>
                  <a:off x="4077582" y="208312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7C8D7894-3043-4D54-90B5-F6BA100BBDB2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4,092 </a:t>
                  </a:fld>
                  <a:endParaRPr lang="es-PE" sz="800" b="1" kern="1200" dirty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57" name="Grupo 256">
                <a:extLst>
                  <a:ext uri="{FF2B5EF4-FFF2-40B4-BE49-F238E27FC236}">
                    <a16:creationId xmlns:a16="http://schemas.microsoft.com/office/drawing/2014/main" id="{00000000-0008-0000-0200-0000B1000000}"/>
                  </a:ext>
                </a:extLst>
              </p:cNvPr>
              <p:cNvGrpSpPr/>
              <p:nvPr/>
            </p:nvGrpSpPr>
            <p:grpSpPr>
              <a:xfrm>
                <a:off x="1390796" y="2372648"/>
                <a:ext cx="3147255" cy="186834"/>
                <a:chOff x="1390796" y="2372648"/>
                <a:chExt cx="3147255" cy="186834"/>
              </a:xfrm>
            </p:grpSpPr>
            <p:sp>
              <p:nvSpPr>
                <p:cNvPr id="258" name="Elipse 257">
                  <a:extLst>
                    <a:ext uri="{FF2B5EF4-FFF2-40B4-BE49-F238E27FC236}">
                      <a16:creationId xmlns:a16="http://schemas.microsoft.com/office/drawing/2014/main" id="{00000000-0008-0000-0200-0000B2000000}"/>
                    </a:ext>
                  </a:extLst>
                </p:cNvPr>
                <p:cNvSpPr/>
                <p:nvPr/>
              </p:nvSpPr>
              <p:spPr>
                <a:xfrm>
                  <a:off x="1390796" y="2372648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9" name="Pentágono 178">
                  <a:extLst>
                    <a:ext uri="{FF2B5EF4-FFF2-40B4-BE49-F238E27FC236}">
                      <a16:creationId xmlns:a16="http://schemas.microsoft.com/office/drawing/2014/main" id="{00000000-0008-0000-0200-0000B3000000}"/>
                    </a:ext>
                  </a:extLst>
                </p:cNvPr>
                <p:cNvSpPr/>
                <p:nvPr/>
              </p:nvSpPr>
              <p:spPr>
                <a:xfrm>
                  <a:off x="1502549" y="2373772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11C1839-9E4A-414B-B563-FA543DBA6B58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Pesca</a:t>
                  </a:fld>
                  <a:endParaRPr lang="es-PE" sz="800" b="1" kern="1200" dirty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0" name="Elipse 259">
                  <a:extLst>
                    <a:ext uri="{FF2B5EF4-FFF2-40B4-BE49-F238E27FC236}">
                      <a16:creationId xmlns:a16="http://schemas.microsoft.com/office/drawing/2014/main" id="{00000000-0008-0000-0200-0000B4000000}"/>
                    </a:ext>
                  </a:extLst>
                </p:cNvPr>
                <p:cNvSpPr/>
                <p:nvPr/>
              </p:nvSpPr>
              <p:spPr>
                <a:xfrm>
                  <a:off x="1453865" y="241293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1" name="Grupo 260">
                  <a:extLst>
                    <a:ext uri="{FF2B5EF4-FFF2-40B4-BE49-F238E27FC236}">
                      <a16:creationId xmlns:a16="http://schemas.microsoft.com/office/drawing/2014/main" id="{00000000-0008-0000-0200-0000B5000000}"/>
                    </a:ext>
                  </a:extLst>
                </p:cNvPr>
                <p:cNvGrpSpPr/>
                <p:nvPr/>
              </p:nvGrpSpPr>
              <p:grpSpPr>
                <a:xfrm>
                  <a:off x="2535180" y="2378635"/>
                  <a:ext cx="1036751" cy="180847"/>
                  <a:chOff x="2535180" y="2378635"/>
                  <a:chExt cx="1036751" cy="180847"/>
                </a:xfrm>
              </p:grpSpPr>
              <p:sp>
                <p:nvSpPr>
                  <p:cNvPr id="263" name="Cheurón 182">
                    <a:extLst>
                      <a:ext uri="{FF2B5EF4-FFF2-40B4-BE49-F238E27FC236}">
                        <a16:creationId xmlns:a16="http://schemas.microsoft.com/office/drawing/2014/main" id="{00000000-0008-0000-0200-0000B7000000}"/>
                      </a:ext>
                    </a:extLst>
                  </p:cNvPr>
                  <p:cNvSpPr/>
                  <p:nvPr/>
                </p:nvSpPr>
                <p:spPr>
                  <a:xfrm>
                    <a:off x="2535180" y="2378635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64" name="Rectángulo 263">
                    <a:extLst>
                      <a:ext uri="{FF2B5EF4-FFF2-40B4-BE49-F238E27FC236}">
                        <a16:creationId xmlns:a16="http://schemas.microsoft.com/office/drawing/2014/main" id="{00000000-0008-0000-0200-0000B8000000}"/>
                      </a:ext>
                    </a:extLst>
                  </p:cNvPr>
                  <p:cNvSpPr/>
                  <p:nvPr/>
                </p:nvSpPr>
                <p:spPr>
                  <a:xfrm>
                    <a:off x="2671931" y="2379482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C64A3CFE-8C1E-4353-907E-19BBCB75223F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7</a:t>
                    </a:fld>
                    <a:endParaRPr lang="es-PE" sz="800" b="1" kern="1200" dirty="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62" name="Cheurón 181">
                  <a:extLst>
                    <a:ext uri="{FF2B5EF4-FFF2-40B4-BE49-F238E27FC236}">
                      <a16:creationId xmlns:a16="http://schemas.microsoft.com/office/drawing/2014/main" id="{00000000-0008-0000-0200-0000B6000000}"/>
                    </a:ext>
                  </a:extLst>
                </p:cNvPr>
                <p:cNvSpPr/>
                <p:nvPr/>
              </p:nvSpPr>
              <p:spPr>
                <a:xfrm>
                  <a:off x="3638051" y="2378519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C8FE6BD6-6509-432A-8C80-C3630D594AD3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74 </a:t>
                  </a:fld>
                  <a:endParaRPr lang="es-PE" sz="800" b="1" kern="1200" dirty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231" name="Cheurón 150">
              <a:extLst>
                <a:ext uri="{FF2B5EF4-FFF2-40B4-BE49-F238E27FC236}">
                  <a16:creationId xmlns:a16="http://schemas.microsoft.com/office/drawing/2014/main" id="{00000000-0008-0000-0200-000097000000}"/>
                </a:ext>
              </a:extLst>
            </p:cNvPr>
            <p:cNvSpPr/>
            <p:nvPr/>
          </p:nvSpPr>
          <p:spPr>
            <a:xfrm>
              <a:off x="4269566" y="1635011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A081BF86-E9E2-45C2-9D95-769CBF5D5F3C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781 </a:t>
              </a:fld>
              <a:endParaRPr lang="es-PE" sz="8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2" name="Cheurón 151">
              <a:extLst>
                <a:ext uri="{FF2B5EF4-FFF2-40B4-BE49-F238E27FC236}">
                  <a16:creationId xmlns:a16="http://schemas.microsoft.com/office/drawing/2014/main" id="{00000000-0008-0000-0200-000098000000}"/>
                </a:ext>
              </a:extLst>
            </p:cNvPr>
            <p:cNvSpPr/>
            <p:nvPr/>
          </p:nvSpPr>
          <p:spPr>
            <a:xfrm>
              <a:off x="4403402" y="1162039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7ADDEA74-85A5-45B4-BBE5-B28EA9A20201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5,332 </a:t>
              </a:fld>
              <a:endParaRPr lang="es-PE" sz="8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3" name="Cheurón 152">
              <a:extLst>
                <a:ext uri="{FF2B5EF4-FFF2-40B4-BE49-F238E27FC236}">
                  <a16:creationId xmlns:a16="http://schemas.microsoft.com/office/drawing/2014/main" id="{00000000-0008-0000-0200-000099000000}"/>
                </a:ext>
              </a:extLst>
            </p:cNvPr>
            <p:cNvSpPr/>
            <p:nvPr/>
          </p:nvSpPr>
          <p:spPr>
            <a:xfrm>
              <a:off x="3408169" y="5204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  <p:sp>
          <p:nvSpPr>
            <p:cNvPr id="234" name="Cheurón 153">
              <a:extLst>
                <a:ext uri="{FF2B5EF4-FFF2-40B4-BE49-F238E27FC236}">
                  <a16:creationId xmlns:a16="http://schemas.microsoft.com/office/drawing/2014/main" id="{00000000-0008-0000-0200-00009A000000}"/>
                </a:ext>
              </a:extLst>
            </p:cNvPr>
            <p:cNvSpPr/>
            <p:nvPr/>
          </p:nvSpPr>
          <p:spPr>
            <a:xfrm>
              <a:off x="3858515" y="28458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  <p:sp>
          <p:nvSpPr>
            <p:cNvPr id="235" name="Cheurón 154">
              <a:extLst>
                <a:ext uri="{FF2B5EF4-FFF2-40B4-BE49-F238E27FC236}">
                  <a16:creationId xmlns:a16="http://schemas.microsoft.com/office/drawing/2014/main" id="{00000000-0008-0000-0200-00009B000000}"/>
                </a:ext>
              </a:extLst>
            </p:cNvPr>
            <p:cNvSpPr/>
            <p:nvPr/>
          </p:nvSpPr>
          <p:spPr>
            <a:xfrm>
              <a:off x="4054203" y="685302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  <p:sp>
          <p:nvSpPr>
            <p:cNvPr id="236" name="Cheurón 155">
              <a:extLst>
                <a:ext uri="{FF2B5EF4-FFF2-40B4-BE49-F238E27FC236}">
                  <a16:creationId xmlns:a16="http://schemas.microsoft.com/office/drawing/2014/main" id="{00000000-0008-0000-0200-00009C000000}"/>
                </a:ext>
              </a:extLst>
            </p:cNvPr>
            <p:cNvSpPr/>
            <p:nvPr/>
          </p:nvSpPr>
          <p:spPr>
            <a:xfrm>
              <a:off x="4198036" y="116247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  <p:sp>
          <p:nvSpPr>
            <p:cNvPr id="237" name="Cheurón 156">
              <a:extLst>
                <a:ext uri="{FF2B5EF4-FFF2-40B4-BE49-F238E27FC236}">
                  <a16:creationId xmlns:a16="http://schemas.microsoft.com/office/drawing/2014/main" id="{00000000-0008-0000-0200-00009D000000}"/>
                </a:ext>
              </a:extLst>
            </p:cNvPr>
            <p:cNvSpPr/>
            <p:nvPr/>
          </p:nvSpPr>
          <p:spPr>
            <a:xfrm>
              <a:off x="4061121" y="163905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  <p:sp>
          <p:nvSpPr>
            <p:cNvPr id="238" name="Cheurón 157">
              <a:extLst>
                <a:ext uri="{FF2B5EF4-FFF2-40B4-BE49-F238E27FC236}">
                  <a16:creationId xmlns:a16="http://schemas.microsoft.com/office/drawing/2014/main" id="{00000000-0008-0000-0200-00009E000000}"/>
                </a:ext>
              </a:extLst>
            </p:cNvPr>
            <p:cNvSpPr/>
            <p:nvPr/>
          </p:nvSpPr>
          <p:spPr>
            <a:xfrm>
              <a:off x="3869468" y="2077249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  <p:sp>
          <p:nvSpPr>
            <p:cNvPr id="239" name="Cheurón 158">
              <a:extLst>
                <a:ext uri="{FF2B5EF4-FFF2-40B4-BE49-F238E27FC236}">
                  <a16:creationId xmlns:a16="http://schemas.microsoft.com/office/drawing/2014/main" id="{00000000-0008-0000-0200-00009F000000}"/>
                </a:ext>
              </a:extLst>
            </p:cNvPr>
            <p:cNvSpPr/>
            <p:nvPr/>
          </p:nvSpPr>
          <p:spPr>
            <a:xfrm>
              <a:off x="3431965" y="238197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4" name="Grupo 323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pSpPr/>
          <p:nvPr/>
        </p:nvGrpSpPr>
        <p:grpSpPr>
          <a:xfrm>
            <a:off x="249070" y="6804772"/>
            <a:ext cx="3026108" cy="2506755"/>
            <a:chOff x="0" y="0"/>
            <a:chExt cx="3056796" cy="2425883"/>
          </a:xfrm>
        </p:grpSpPr>
        <p:grpSp>
          <p:nvGrpSpPr>
            <p:cNvPr id="376" name="Grupo 375">
              <a:extLst>
                <a:ext uri="{FF2B5EF4-FFF2-40B4-BE49-F238E27FC236}">
                  <a16:creationId xmlns:a16="http://schemas.microsoft.com/office/drawing/2014/main" id="{00000000-0008-0000-0200-000009000000}"/>
                </a:ext>
              </a:extLst>
            </p:cNvPr>
            <p:cNvGrpSpPr/>
            <p:nvPr/>
          </p:nvGrpSpPr>
          <p:grpSpPr>
            <a:xfrm>
              <a:off x="1166380" y="6874"/>
              <a:ext cx="1890416" cy="371677"/>
              <a:chOff x="1166380" y="6874"/>
              <a:chExt cx="1888073" cy="369332"/>
            </a:xfrm>
          </p:grpSpPr>
          <p:sp>
            <p:nvSpPr>
              <p:cNvPr id="424" name="CuadroTexto 76">
                <a:extLst>
                  <a:ext uri="{FF2B5EF4-FFF2-40B4-BE49-F238E27FC236}">
                    <a16:creationId xmlns:a16="http://schemas.microsoft.com/office/drawing/2014/main" id="{00000000-0008-0000-0200-000039000000}"/>
                  </a:ext>
                </a:extLst>
              </p:cNvPr>
              <p:cNvSpPr txBox="1"/>
              <p:nvPr/>
            </p:nvSpPr>
            <p:spPr>
              <a:xfrm>
                <a:off x="1166380" y="6874"/>
                <a:ext cx="109013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empresas</a:t>
                </a:r>
              </a:p>
              <a:p>
                <a:pPr algn="ctr"/>
                <a:r>
                  <a:rPr lang="es-P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(Cantidad)</a:t>
                </a:r>
              </a:p>
            </p:txBody>
          </p:sp>
          <p:sp>
            <p:nvSpPr>
              <p:cNvPr id="425" name="CuadroTexto 76">
                <a:extLst>
                  <a:ext uri="{FF2B5EF4-FFF2-40B4-BE49-F238E27FC236}">
                    <a16:creationId xmlns:a16="http://schemas.microsoft.com/office/drawing/2014/main" id="{00000000-0008-0000-0200-00003A000000}"/>
                  </a:ext>
                </a:extLst>
              </p:cNvPr>
              <p:cNvSpPr txBox="1"/>
              <p:nvPr/>
            </p:nvSpPr>
            <p:spPr>
              <a:xfrm>
                <a:off x="2217594" y="6874"/>
                <a:ext cx="83685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MYPE</a:t>
                </a:r>
              </a:p>
              <a:p>
                <a:pPr algn="ctr"/>
                <a:r>
                  <a:rPr lang="es-P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(%)</a:t>
                </a:r>
              </a:p>
            </p:txBody>
          </p:sp>
        </p:grpSp>
        <p:sp>
          <p:nvSpPr>
            <p:cNvPr id="377" name="CuadroTexto 76">
              <a:extLst>
                <a:ext uri="{FF2B5EF4-FFF2-40B4-BE49-F238E27FC236}">
                  <a16:creationId xmlns:a16="http://schemas.microsoft.com/office/drawing/2014/main" id="{00000000-0008-0000-0200-00000A000000}"/>
                </a:ext>
              </a:extLst>
            </p:cNvPr>
            <p:cNvSpPr txBox="1"/>
            <p:nvPr/>
          </p:nvSpPr>
          <p:spPr>
            <a:xfrm>
              <a:off x="73896" y="0"/>
              <a:ext cx="1092484" cy="3716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  <a:p>
              <a:pPr algn="ctr"/>
              <a:endParaRPr lang="es-PE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78" name="Grupo 377">
              <a:extLst>
                <a:ext uri="{FF2B5EF4-FFF2-40B4-BE49-F238E27FC236}">
                  <a16:creationId xmlns:a16="http://schemas.microsoft.com/office/drawing/2014/main" id="{00000000-0008-0000-0200-00000B000000}"/>
                </a:ext>
              </a:extLst>
            </p:cNvPr>
            <p:cNvGrpSpPr/>
            <p:nvPr/>
          </p:nvGrpSpPr>
          <p:grpSpPr>
            <a:xfrm>
              <a:off x="0" y="500570"/>
              <a:ext cx="2948448" cy="1925313"/>
              <a:chOff x="0" y="500570"/>
              <a:chExt cx="2943759" cy="1912415"/>
            </a:xfrm>
          </p:grpSpPr>
          <p:grpSp>
            <p:nvGrpSpPr>
              <p:cNvPr id="379" name="Grupo 378">
                <a:extLst>
                  <a:ext uri="{FF2B5EF4-FFF2-40B4-BE49-F238E27FC236}">
                    <a16:creationId xmlns:a16="http://schemas.microsoft.com/office/drawing/2014/main" id="{00000000-0008-0000-0200-00000C000000}"/>
                  </a:ext>
                </a:extLst>
              </p:cNvPr>
              <p:cNvGrpSpPr/>
              <p:nvPr/>
            </p:nvGrpSpPr>
            <p:grpSpPr>
              <a:xfrm>
                <a:off x="6792" y="500570"/>
                <a:ext cx="2936967" cy="180028"/>
                <a:chOff x="6792" y="500570"/>
                <a:chExt cx="2936967" cy="180028"/>
              </a:xfrm>
            </p:grpSpPr>
            <p:sp>
              <p:nvSpPr>
                <p:cNvPr id="419" name="Rectángulo redondeado 51">
                  <a:extLst>
                    <a:ext uri="{FF2B5EF4-FFF2-40B4-BE49-F238E27FC236}">
                      <a16:creationId xmlns:a16="http://schemas.microsoft.com/office/drawing/2014/main" id="{00000000-0008-0000-0200-000034000000}"/>
                    </a:ext>
                  </a:extLst>
                </p:cNvPr>
                <p:cNvSpPr/>
                <p:nvPr/>
              </p:nvSpPr>
              <p:spPr>
                <a:xfrm>
                  <a:off x="2287267" y="500570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EBDA278-2348-4E18-B3BB-3127DDD0442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83.5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20" name="Rectángulo redondeado 52">
                  <a:extLst>
                    <a:ext uri="{FF2B5EF4-FFF2-40B4-BE49-F238E27FC236}">
                      <a16:creationId xmlns:a16="http://schemas.microsoft.com/office/drawing/2014/main" id="{00000000-0008-0000-0200-000035000000}"/>
                    </a:ext>
                  </a:extLst>
                </p:cNvPr>
                <p:cNvSpPr/>
                <p:nvPr/>
              </p:nvSpPr>
              <p:spPr>
                <a:xfrm>
                  <a:off x="1291690" y="50059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4E43958-E99F-4BE8-83A9-94EB99B0451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5,093 </a:t>
                  </a:fld>
                  <a:endParaRPr lang="es-PE" sz="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21" name="Grupo 420">
                  <a:extLst>
                    <a:ext uri="{FF2B5EF4-FFF2-40B4-BE49-F238E27FC236}">
                      <a16:creationId xmlns:a16="http://schemas.microsoft.com/office/drawing/2014/main" id="{00000000-0008-0000-0200-000036000000}"/>
                    </a:ext>
                  </a:extLst>
                </p:cNvPr>
                <p:cNvGrpSpPr/>
                <p:nvPr/>
              </p:nvGrpSpPr>
              <p:grpSpPr>
                <a:xfrm>
                  <a:off x="6792" y="500598"/>
                  <a:ext cx="1175492" cy="180000"/>
                  <a:chOff x="6792" y="500598"/>
                  <a:chExt cx="1175492" cy="180000"/>
                </a:xfrm>
              </p:grpSpPr>
              <p:sp>
                <p:nvSpPr>
                  <p:cNvPr id="422" name="Rectángulo redondeado 54">
                    <a:extLst>
                      <a:ext uri="{FF2B5EF4-FFF2-40B4-BE49-F238E27FC236}">
                        <a16:creationId xmlns:a16="http://schemas.microsoft.com/office/drawing/2014/main" id="{00000000-0008-0000-0200-000037000000}"/>
                      </a:ext>
                    </a:extLst>
                  </p:cNvPr>
                  <p:cNvSpPr/>
                  <p:nvPr/>
                </p:nvSpPr>
                <p:spPr>
                  <a:xfrm>
                    <a:off x="69747" y="500598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Servicios</a:t>
                    </a:r>
                    <a:endParaRPr lang="es-PE" sz="9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3" name="Elipse 422">
                    <a:extLst>
                      <a:ext uri="{FF2B5EF4-FFF2-40B4-BE49-F238E27FC236}">
                        <a16:creationId xmlns:a16="http://schemas.microsoft.com/office/drawing/2014/main" id="{00000000-0008-0000-0200-000038000000}"/>
                      </a:ext>
                    </a:extLst>
                  </p:cNvPr>
                  <p:cNvSpPr/>
                  <p:nvPr/>
                </p:nvSpPr>
                <p:spPr>
                  <a:xfrm>
                    <a:off x="6792" y="536570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0" name="Grupo 379">
                <a:extLst>
                  <a:ext uri="{FF2B5EF4-FFF2-40B4-BE49-F238E27FC236}">
                    <a16:creationId xmlns:a16="http://schemas.microsoft.com/office/drawing/2014/main" id="{00000000-0008-0000-0200-00000D000000}"/>
                  </a:ext>
                </a:extLst>
              </p:cNvPr>
              <p:cNvGrpSpPr/>
              <p:nvPr/>
            </p:nvGrpSpPr>
            <p:grpSpPr>
              <a:xfrm>
                <a:off x="2300" y="777088"/>
                <a:ext cx="2936967" cy="180028"/>
                <a:chOff x="2300" y="777088"/>
                <a:chExt cx="2936967" cy="180028"/>
              </a:xfrm>
            </p:grpSpPr>
            <p:sp>
              <p:nvSpPr>
                <p:cNvPr id="414" name="Rectángulo redondeado 46">
                  <a:extLst>
                    <a:ext uri="{FF2B5EF4-FFF2-40B4-BE49-F238E27FC236}">
                      <a16:creationId xmlns:a16="http://schemas.microsoft.com/office/drawing/2014/main" id="{00000000-0008-0000-0200-00002F000000}"/>
                    </a:ext>
                  </a:extLst>
                </p:cNvPr>
                <p:cNvSpPr/>
                <p:nvPr/>
              </p:nvSpPr>
              <p:spPr>
                <a:xfrm>
                  <a:off x="2282775" y="77708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0B12107-2E97-49BE-BDCC-81ADBF41179C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68.2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5" name="Rectángulo redondeado 47">
                  <a:extLst>
                    <a:ext uri="{FF2B5EF4-FFF2-40B4-BE49-F238E27FC236}">
                      <a16:creationId xmlns:a16="http://schemas.microsoft.com/office/drawing/2014/main" id="{00000000-0008-0000-0200-000030000000}"/>
                    </a:ext>
                  </a:extLst>
                </p:cNvPr>
                <p:cNvSpPr/>
                <p:nvPr/>
              </p:nvSpPr>
              <p:spPr>
                <a:xfrm>
                  <a:off x="1287198" y="77711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B45778-3C00-404B-8812-4C61A220F4F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2,941 </a:t>
                  </a:fld>
                  <a:endParaRPr lang="es-PE" sz="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6" name="Grupo 415">
                  <a:extLst>
                    <a:ext uri="{FF2B5EF4-FFF2-40B4-BE49-F238E27FC236}">
                      <a16:creationId xmlns:a16="http://schemas.microsoft.com/office/drawing/2014/main" id="{00000000-0008-0000-0200-000031000000}"/>
                    </a:ext>
                  </a:extLst>
                </p:cNvPr>
                <p:cNvGrpSpPr/>
                <p:nvPr/>
              </p:nvGrpSpPr>
              <p:grpSpPr>
                <a:xfrm>
                  <a:off x="2300" y="777116"/>
                  <a:ext cx="1175492" cy="180000"/>
                  <a:chOff x="2300" y="777116"/>
                  <a:chExt cx="1175492" cy="180000"/>
                </a:xfrm>
              </p:grpSpPr>
              <p:sp>
                <p:nvSpPr>
                  <p:cNvPr id="417" name="Rectángulo redondeado 49">
                    <a:extLst>
                      <a:ext uri="{FF2B5EF4-FFF2-40B4-BE49-F238E27FC236}">
                        <a16:creationId xmlns:a16="http://schemas.microsoft.com/office/drawing/2014/main" id="{00000000-0008-0000-0200-000032000000}"/>
                      </a:ext>
                    </a:extLst>
                  </p:cNvPr>
                  <p:cNvSpPr/>
                  <p:nvPr/>
                </p:nvSpPr>
                <p:spPr>
                  <a:xfrm>
                    <a:off x="65255" y="77711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Comercio</a:t>
                    </a:r>
                    <a:endParaRPr lang="es-PE" sz="9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8" name="Elipse 417">
                    <a:extLst>
                      <a:ext uri="{FF2B5EF4-FFF2-40B4-BE49-F238E27FC236}">
                        <a16:creationId xmlns:a16="http://schemas.microsoft.com/office/drawing/2014/main" id="{00000000-0008-0000-0200-000033000000}"/>
                      </a:ext>
                    </a:extLst>
                  </p:cNvPr>
                  <p:cNvSpPr/>
                  <p:nvPr/>
                </p:nvSpPr>
                <p:spPr>
                  <a:xfrm>
                    <a:off x="2300" y="81308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1" name="Grupo 380">
                <a:extLst>
                  <a:ext uri="{FF2B5EF4-FFF2-40B4-BE49-F238E27FC236}">
                    <a16:creationId xmlns:a16="http://schemas.microsoft.com/office/drawing/2014/main" id="{00000000-0008-0000-0200-00000E000000}"/>
                  </a:ext>
                </a:extLst>
              </p:cNvPr>
              <p:cNvGrpSpPr/>
              <p:nvPr/>
            </p:nvGrpSpPr>
            <p:grpSpPr>
              <a:xfrm>
                <a:off x="2300" y="1018885"/>
                <a:ext cx="2936967" cy="180028"/>
                <a:chOff x="2300" y="1018885"/>
                <a:chExt cx="2936967" cy="180028"/>
              </a:xfrm>
            </p:grpSpPr>
            <p:sp>
              <p:nvSpPr>
                <p:cNvPr id="409" name="Rectángulo redondeado 41">
                  <a:extLst>
                    <a:ext uri="{FF2B5EF4-FFF2-40B4-BE49-F238E27FC236}">
                      <a16:creationId xmlns:a16="http://schemas.microsoft.com/office/drawing/2014/main" id="{00000000-0008-0000-0200-00002A000000}"/>
                    </a:ext>
                  </a:extLst>
                </p:cNvPr>
                <p:cNvSpPr/>
                <p:nvPr/>
              </p:nvSpPr>
              <p:spPr>
                <a:xfrm>
                  <a:off x="2282775" y="10188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6A869CA-2FFF-4329-B920-D54D5A6D3C5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71.7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0" name="Rectángulo redondeado 42">
                  <a:extLst>
                    <a:ext uri="{FF2B5EF4-FFF2-40B4-BE49-F238E27FC236}">
                      <a16:creationId xmlns:a16="http://schemas.microsoft.com/office/drawing/2014/main" id="{00000000-0008-0000-0200-00002B000000}"/>
                    </a:ext>
                  </a:extLst>
                </p:cNvPr>
                <p:cNvSpPr/>
                <p:nvPr/>
              </p:nvSpPr>
              <p:spPr>
                <a:xfrm>
                  <a:off x="1287198" y="101891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3797B33-DDBF-4917-9C60-E12C4C62EA6A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2,437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1" name="Grupo 410">
                  <a:extLst>
                    <a:ext uri="{FF2B5EF4-FFF2-40B4-BE49-F238E27FC236}">
                      <a16:creationId xmlns:a16="http://schemas.microsoft.com/office/drawing/2014/main" id="{00000000-0008-0000-0200-00002C000000}"/>
                    </a:ext>
                  </a:extLst>
                </p:cNvPr>
                <p:cNvGrpSpPr/>
                <p:nvPr/>
              </p:nvGrpSpPr>
              <p:grpSpPr>
                <a:xfrm>
                  <a:off x="2300" y="1018913"/>
                  <a:ext cx="1175492" cy="180000"/>
                  <a:chOff x="2300" y="1018913"/>
                  <a:chExt cx="1175492" cy="180000"/>
                </a:xfrm>
              </p:grpSpPr>
              <p:sp>
                <p:nvSpPr>
                  <p:cNvPr id="412" name="Rectángulo redondeado 44">
                    <a:extLst>
                      <a:ext uri="{FF2B5EF4-FFF2-40B4-BE49-F238E27FC236}">
                        <a16:creationId xmlns:a16="http://schemas.microsoft.com/office/drawing/2014/main" id="{00000000-0008-0000-0200-00002D000000}"/>
                      </a:ext>
                    </a:extLst>
                  </p:cNvPr>
                  <p:cNvSpPr/>
                  <p:nvPr/>
                </p:nvSpPr>
                <p:spPr>
                  <a:xfrm>
                    <a:off x="65255" y="101891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Industria</a:t>
                    </a:r>
                    <a:endParaRPr lang="es-PE" sz="9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3" name="Elipse 412">
                    <a:extLst>
                      <a:ext uri="{FF2B5EF4-FFF2-40B4-BE49-F238E27FC236}">
                        <a16:creationId xmlns:a16="http://schemas.microsoft.com/office/drawing/2014/main" id="{00000000-0008-0000-0200-00002E000000}"/>
                      </a:ext>
                    </a:extLst>
                  </p:cNvPr>
                  <p:cNvSpPr/>
                  <p:nvPr/>
                </p:nvSpPr>
                <p:spPr>
                  <a:xfrm>
                    <a:off x="2300" y="105488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2" name="Grupo 381">
                <a:extLst>
                  <a:ext uri="{FF2B5EF4-FFF2-40B4-BE49-F238E27FC236}">
                    <a16:creationId xmlns:a16="http://schemas.microsoft.com/office/drawing/2014/main" id="{00000000-0008-0000-0200-00000F000000}"/>
                  </a:ext>
                </a:extLst>
              </p:cNvPr>
              <p:cNvGrpSpPr/>
              <p:nvPr/>
            </p:nvGrpSpPr>
            <p:grpSpPr>
              <a:xfrm>
                <a:off x="6792" y="1265348"/>
                <a:ext cx="2936967" cy="180028"/>
                <a:chOff x="6792" y="1265348"/>
                <a:chExt cx="2936967" cy="180028"/>
              </a:xfrm>
            </p:grpSpPr>
            <p:sp>
              <p:nvSpPr>
                <p:cNvPr id="404" name="Rectángulo redondeado 36">
                  <a:extLst>
                    <a:ext uri="{FF2B5EF4-FFF2-40B4-BE49-F238E27FC236}">
                      <a16:creationId xmlns:a16="http://schemas.microsoft.com/office/drawing/2014/main" id="{00000000-0008-0000-0200-000025000000}"/>
                    </a:ext>
                  </a:extLst>
                </p:cNvPr>
                <p:cNvSpPr/>
                <p:nvPr/>
              </p:nvSpPr>
              <p:spPr>
                <a:xfrm>
                  <a:off x="2287267" y="126534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C9C458B-4545-4F78-A7F8-F53E8587F7F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87.2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5" name="Rectángulo redondeado 37">
                  <a:extLst>
                    <a:ext uri="{FF2B5EF4-FFF2-40B4-BE49-F238E27FC236}">
                      <a16:creationId xmlns:a16="http://schemas.microsoft.com/office/drawing/2014/main" id="{00000000-0008-0000-0200-000026000000}"/>
                    </a:ext>
                  </a:extLst>
                </p:cNvPr>
                <p:cNvSpPr/>
                <p:nvPr/>
              </p:nvSpPr>
              <p:spPr>
                <a:xfrm>
                  <a:off x="1291690" y="126537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2E2F67B-F02B-42AF-A33E-C3B457DC199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927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06" name="Grupo 405">
                  <a:extLst>
                    <a:ext uri="{FF2B5EF4-FFF2-40B4-BE49-F238E27FC236}">
                      <a16:creationId xmlns:a16="http://schemas.microsoft.com/office/drawing/2014/main" id="{00000000-0008-0000-0200-000027000000}"/>
                    </a:ext>
                  </a:extLst>
                </p:cNvPr>
                <p:cNvGrpSpPr/>
                <p:nvPr/>
              </p:nvGrpSpPr>
              <p:grpSpPr>
                <a:xfrm>
                  <a:off x="6792" y="1265376"/>
                  <a:ext cx="1175492" cy="180000"/>
                  <a:chOff x="6792" y="1265376"/>
                  <a:chExt cx="1175492" cy="180000"/>
                </a:xfrm>
              </p:grpSpPr>
              <p:sp>
                <p:nvSpPr>
                  <p:cNvPr id="407" name="Rectángulo redondeado 39">
                    <a:extLst>
                      <a:ext uri="{FF2B5EF4-FFF2-40B4-BE49-F238E27FC236}">
                        <a16:creationId xmlns:a16="http://schemas.microsoft.com/office/drawing/2014/main" id="{00000000-0008-0000-0200-000028000000}"/>
                      </a:ext>
                    </a:extLst>
                  </p:cNvPr>
                  <p:cNvSpPr/>
                  <p:nvPr/>
                </p:nvSpPr>
                <p:spPr>
                  <a:xfrm>
                    <a:off x="69747" y="126537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Construcción</a:t>
                    </a:r>
                    <a:endParaRPr lang="es-PE" sz="9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8" name="Elipse 407">
                    <a:extLst>
                      <a:ext uri="{FF2B5EF4-FFF2-40B4-BE49-F238E27FC236}">
                        <a16:creationId xmlns:a16="http://schemas.microsoft.com/office/drawing/2014/main" id="{00000000-0008-0000-0200-000029000000}"/>
                      </a:ext>
                    </a:extLst>
                  </p:cNvPr>
                  <p:cNvSpPr/>
                  <p:nvPr/>
                </p:nvSpPr>
                <p:spPr>
                  <a:xfrm>
                    <a:off x="6792" y="130134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3" name="Grupo 382">
                <a:extLst>
                  <a:ext uri="{FF2B5EF4-FFF2-40B4-BE49-F238E27FC236}">
                    <a16:creationId xmlns:a16="http://schemas.microsoft.com/office/drawing/2014/main" id="{00000000-0008-0000-0200-000010000000}"/>
                  </a:ext>
                </a:extLst>
              </p:cNvPr>
              <p:cNvGrpSpPr/>
              <p:nvPr/>
            </p:nvGrpSpPr>
            <p:grpSpPr>
              <a:xfrm>
                <a:off x="0" y="1503364"/>
                <a:ext cx="2936967" cy="180028"/>
                <a:chOff x="0" y="1503364"/>
                <a:chExt cx="2936967" cy="180028"/>
              </a:xfrm>
            </p:grpSpPr>
            <p:sp>
              <p:nvSpPr>
                <p:cNvPr id="399" name="Rectángulo redondeado 31">
                  <a:extLst>
                    <a:ext uri="{FF2B5EF4-FFF2-40B4-BE49-F238E27FC236}">
                      <a16:creationId xmlns:a16="http://schemas.microsoft.com/office/drawing/2014/main" id="{00000000-0008-0000-0200-000020000000}"/>
                    </a:ext>
                  </a:extLst>
                </p:cNvPr>
                <p:cNvSpPr/>
                <p:nvPr/>
              </p:nvSpPr>
              <p:spPr>
                <a:xfrm>
                  <a:off x="2280475" y="1503364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FA8539E-F42A-42D9-B0A6-E561E7959081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65.5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0" name="Rectángulo redondeado 32">
                  <a:extLst>
                    <a:ext uri="{FF2B5EF4-FFF2-40B4-BE49-F238E27FC236}">
                      <a16:creationId xmlns:a16="http://schemas.microsoft.com/office/drawing/2014/main" id="{00000000-0008-0000-0200-000021000000}"/>
                    </a:ext>
                  </a:extLst>
                </p:cNvPr>
                <p:cNvSpPr/>
                <p:nvPr/>
              </p:nvSpPr>
              <p:spPr>
                <a:xfrm>
                  <a:off x="1284898" y="1503392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25B3BFF-763B-4CBA-9CDB-855B471BF507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119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01" name="Grupo 400">
                  <a:extLst>
                    <a:ext uri="{FF2B5EF4-FFF2-40B4-BE49-F238E27FC236}">
                      <a16:creationId xmlns:a16="http://schemas.microsoft.com/office/drawing/2014/main" id="{00000000-0008-0000-0200-000022000000}"/>
                    </a:ext>
                  </a:extLst>
                </p:cNvPr>
                <p:cNvGrpSpPr/>
                <p:nvPr/>
              </p:nvGrpSpPr>
              <p:grpSpPr>
                <a:xfrm>
                  <a:off x="0" y="1503392"/>
                  <a:ext cx="1175492" cy="180000"/>
                  <a:chOff x="0" y="1503392"/>
                  <a:chExt cx="1175492" cy="180000"/>
                </a:xfrm>
              </p:grpSpPr>
              <p:sp>
                <p:nvSpPr>
                  <p:cNvPr id="402" name="Rectángulo redondeado 34">
                    <a:extLst>
                      <a:ext uri="{FF2B5EF4-FFF2-40B4-BE49-F238E27FC236}">
                        <a16:creationId xmlns:a16="http://schemas.microsoft.com/office/drawing/2014/main" id="{00000000-0008-0000-0200-000023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503392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Agropecuario</a:t>
                    </a:r>
                    <a:endParaRPr lang="es-PE" sz="9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3" name="Elipse 402">
                    <a:extLst>
                      <a:ext uri="{FF2B5EF4-FFF2-40B4-BE49-F238E27FC236}">
                        <a16:creationId xmlns:a16="http://schemas.microsoft.com/office/drawing/2014/main" id="{00000000-0008-0000-0200-000024000000}"/>
                      </a:ext>
                    </a:extLst>
                  </p:cNvPr>
                  <p:cNvSpPr/>
                  <p:nvPr/>
                </p:nvSpPr>
                <p:spPr>
                  <a:xfrm>
                    <a:off x="0" y="1539364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4" name="Grupo 383">
                <a:extLst>
                  <a:ext uri="{FF2B5EF4-FFF2-40B4-BE49-F238E27FC236}">
                    <a16:creationId xmlns:a16="http://schemas.microsoft.com/office/drawing/2014/main" id="{00000000-0008-0000-0200-000011000000}"/>
                  </a:ext>
                </a:extLst>
              </p:cNvPr>
              <p:cNvGrpSpPr/>
              <p:nvPr/>
            </p:nvGrpSpPr>
            <p:grpSpPr>
              <a:xfrm>
                <a:off x="0" y="1745161"/>
                <a:ext cx="2936967" cy="180028"/>
                <a:chOff x="0" y="1745161"/>
                <a:chExt cx="2936967" cy="180028"/>
              </a:xfrm>
            </p:grpSpPr>
            <p:sp>
              <p:nvSpPr>
                <p:cNvPr id="394" name="Rectángulo redondeado 26">
                  <a:extLst>
                    <a:ext uri="{FF2B5EF4-FFF2-40B4-BE49-F238E27FC236}">
                      <a16:creationId xmlns:a16="http://schemas.microsoft.com/office/drawing/2014/main" id="{00000000-0008-0000-0200-00001B000000}"/>
                    </a:ext>
                  </a:extLst>
                </p:cNvPr>
                <p:cNvSpPr/>
                <p:nvPr/>
              </p:nvSpPr>
              <p:spPr>
                <a:xfrm>
                  <a:off x="2280475" y="1745161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3BC95DF-D302-46B9-9CBE-25B167F745A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78.3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5" name="Rectángulo redondeado 27">
                  <a:extLst>
                    <a:ext uri="{FF2B5EF4-FFF2-40B4-BE49-F238E27FC236}">
                      <a16:creationId xmlns:a16="http://schemas.microsoft.com/office/drawing/2014/main" id="{00000000-0008-0000-0200-00001C000000}"/>
                    </a:ext>
                  </a:extLst>
                </p:cNvPr>
                <p:cNvSpPr/>
                <p:nvPr/>
              </p:nvSpPr>
              <p:spPr>
                <a:xfrm>
                  <a:off x="1284898" y="1745189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83E8BFA-EC0D-4C40-A8BB-A0829F4B1A4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115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96" name="Grupo 395">
                  <a:extLst>
                    <a:ext uri="{FF2B5EF4-FFF2-40B4-BE49-F238E27FC236}">
                      <a16:creationId xmlns:a16="http://schemas.microsoft.com/office/drawing/2014/main" id="{00000000-0008-0000-0200-00001D000000}"/>
                    </a:ext>
                  </a:extLst>
                </p:cNvPr>
                <p:cNvGrpSpPr/>
                <p:nvPr/>
              </p:nvGrpSpPr>
              <p:grpSpPr>
                <a:xfrm>
                  <a:off x="0" y="1745189"/>
                  <a:ext cx="1175492" cy="180000"/>
                  <a:chOff x="0" y="1745189"/>
                  <a:chExt cx="1175492" cy="180000"/>
                </a:xfrm>
              </p:grpSpPr>
              <p:sp>
                <p:nvSpPr>
                  <p:cNvPr id="397" name="Rectángulo redondeado 29">
                    <a:extLst>
                      <a:ext uri="{FF2B5EF4-FFF2-40B4-BE49-F238E27FC236}">
                        <a16:creationId xmlns:a16="http://schemas.microsoft.com/office/drawing/2014/main" id="{00000000-0008-0000-0200-00001E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745189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Minería</a:t>
                    </a:r>
                  </a:p>
                </p:txBody>
              </p:sp>
              <p:sp>
                <p:nvSpPr>
                  <p:cNvPr id="398" name="Elipse 397">
                    <a:extLst>
                      <a:ext uri="{FF2B5EF4-FFF2-40B4-BE49-F238E27FC236}">
                        <a16:creationId xmlns:a16="http://schemas.microsoft.com/office/drawing/2014/main" id="{00000000-0008-0000-0200-00001F000000}"/>
                      </a:ext>
                    </a:extLst>
                  </p:cNvPr>
                  <p:cNvSpPr/>
                  <p:nvPr/>
                </p:nvSpPr>
                <p:spPr>
                  <a:xfrm>
                    <a:off x="0" y="1781161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5" name="Grupo 384">
                <a:extLst>
                  <a:ext uri="{FF2B5EF4-FFF2-40B4-BE49-F238E27FC236}">
                    <a16:creationId xmlns:a16="http://schemas.microsoft.com/office/drawing/2014/main" id="{00000000-0008-0000-0200-000012000000}"/>
                  </a:ext>
                </a:extLst>
              </p:cNvPr>
              <p:cNvGrpSpPr/>
              <p:nvPr/>
            </p:nvGrpSpPr>
            <p:grpSpPr>
              <a:xfrm>
                <a:off x="0" y="1973315"/>
                <a:ext cx="2936967" cy="180028"/>
                <a:chOff x="0" y="1973315"/>
                <a:chExt cx="2936967" cy="180028"/>
              </a:xfrm>
            </p:grpSpPr>
            <p:sp>
              <p:nvSpPr>
                <p:cNvPr id="389" name="Rectángulo redondeado 21">
                  <a:extLst>
                    <a:ext uri="{FF2B5EF4-FFF2-40B4-BE49-F238E27FC236}">
                      <a16:creationId xmlns:a16="http://schemas.microsoft.com/office/drawing/2014/main" id="{00000000-0008-0000-0200-000016000000}"/>
                    </a:ext>
                  </a:extLst>
                </p:cNvPr>
                <p:cNvSpPr/>
                <p:nvPr/>
              </p:nvSpPr>
              <p:spPr>
                <a:xfrm>
                  <a:off x="2280475" y="197331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966AC38-EB76-49BB-BA88-CAF760310CC6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65.2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0" name="Rectángulo redondeado 22">
                  <a:extLst>
                    <a:ext uri="{FF2B5EF4-FFF2-40B4-BE49-F238E27FC236}">
                      <a16:creationId xmlns:a16="http://schemas.microsoft.com/office/drawing/2014/main" id="{00000000-0008-0000-0200-000017000000}"/>
                    </a:ext>
                  </a:extLst>
                </p:cNvPr>
                <p:cNvSpPr/>
                <p:nvPr/>
              </p:nvSpPr>
              <p:spPr>
                <a:xfrm>
                  <a:off x="1284898" y="197334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1241FBA-AC25-4B94-A823-736E34DBA3F2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23 </a:t>
                  </a:fld>
                  <a:endParaRPr lang="es-PE" sz="9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91" name="Grupo 390">
                  <a:extLst>
                    <a:ext uri="{FF2B5EF4-FFF2-40B4-BE49-F238E27FC236}">
                      <a16:creationId xmlns:a16="http://schemas.microsoft.com/office/drawing/2014/main" id="{00000000-0008-0000-0200-000018000000}"/>
                    </a:ext>
                  </a:extLst>
                </p:cNvPr>
                <p:cNvGrpSpPr/>
                <p:nvPr/>
              </p:nvGrpSpPr>
              <p:grpSpPr>
                <a:xfrm>
                  <a:off x="0" y="1973343"/>
                  <a:ext cx="1175492" cy="180000"/>
                  <a:chOff x="0" y="1973343"/>
                  <a:chExt cx="1175492" cy="180000"/>
                </a:xfrm>
              </p:grpSpPr>
              <p:sp>
                <p:nvSpPr>
                  <p:cNvPr id="392" name="Rectángulo redondeado 24">
                    <a:extLst>
                      <a:ext uri="{FF2B5EF4-FFF2-40B4-BE49-F238E27FC236}">
                        <a16:creationId xmlns:a16="http://schemas.microsoft.com/office/drawing/2014/main" id="{00000000-0008-0000-0200-000019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97334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Pesca</a:t>
                    </a:r>
                    <a:endParaRPr lang="es-PE" sz="9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3" name="Elipse 392">
                    <a:extLst>
                      <a:ext uri="{FF2B5EF4-FFF2-40B4-BE49-F238E27FC236}">
                        <a16:creationId xmlns:a16="http://schemas.microsoft.com/office/drawing/2014/main" id="{00000000-0008-0000-0200-00001A000000}"/>
                      </a:ext>
                    </a:extLst>
                  </p:cNvPr>
                  <p:cNvSpPr/>
                  <p:nvPr/>
                </p:nvSpPr>
                <p:spPr>
                  <a:xfrm>
                    <a:off x="0" y="200931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86" name="Grupo 385">
                <a:extLst>
                  <a:ext uri="{FF2B5EF4-FFF2-40B4-BE49-F238E27FC236}">
                    <a16:creationId xmlns:a16="http://schemas.microsoft.com/office/drawing/2014/main" id="{00000000-0008-0000-0200-000013000000}"/>
                  </a:ext>
                </a:extLst>
              </p:cNvPr>
              <p:cNvGrpSpPr/>
              <p:nvPr/>
            </p:nvGrpSpPr>
            <p:grpSpPr>
              <a:xfrm>
                <a:off x="1277664" y="2232957"/>
                <a:ext cx="1652069" cy="180028"/>
                <a:chOff x="1277664" y="2232957"/>
                <a:chExt cx="1652069" cy="180028"/>
              </a:xfrm>
            </p:grpSpPr>
            <p:sp>
              <p:nvSpPr>
                <p:cNvPr id="387" name="Rectángulo redondeado 19">
                  <a:extLst>
                    <a:ext uri="{FF2B5EF4-FFF2-40B4-BE49-F238E27FC236}">
                      <a16:creationId xmlns:a16="http://schemas.microsoft.com/office/drawing/2014/main" id="{00000000-0008-0000-0200-000014000000}"/>
                    </a:ext>
                  </a:extLst>
                </p:cNvPr>
                <p:cNvSpPr/>
                <p:nvPr/>
              </p:nvSpPr>
              <p:spPr>
                <a:xfrm>
                  <a:off x="2273241" y="2232957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78F0004-6FD7-44E7-81FF-50ACB2E53004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77.2 </a:t>
                  </a:fld>
                  <a:endParaRPr lang="es-PE" sz="9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8" name="Rectángulo redondeado 20">
                  <a:extLst>
                    <a:ext uri="{FF2B5EF4-FFF2-40B4-BE49-F238E27FC236}">
                      <a16:creationId xmlns:a16="http://schemas.microsoft.com/office/drawing/2014/main" id="{00000000-0008-0000-0200-000015000000}"/>
                    </a:ext>
                  </a:extLst>
                </p:cNvPr>
                <p:cNvSpPr/>
                <p:nvPr/>
              </p:nvSpPr>
              <p:spPr>
                <a:xfrm>
                  <a:off x="1277664" y="22329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89A96A4-2F11-48FB-A449-08F2CDEC9787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11,655 </a:t>
                  </a:fld>
                  <a:endParaRPr lang="es-PE" sz="9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8588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sp>
        <p:nvSpPr>
          <p:cNvPr id="203" name="CuadroTexto 202"/>
          <p:cNvSpPr txBox="1"/>
          <p:nvPr/>
        </p:nvSpPr>
        <p:spPr>
          <a:xfrm>
            <a:off x="3578866" y="1094872"/>
            <a:ext cx="3081089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con menor monto en facturas negociables son la de reciclaje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(1.3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la de instrumentos de precisión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(4.2 millones soles).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ambas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industrias, la MYPE tiene una participación de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59.8% y 2.1%,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respectivamente, en el monto de sus facturas negociables.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Rectángulo 25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270" name="Grupo 26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27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Sector Industria</a:t>
              </a:r>
            </a:p>
          </p:txBody>
        </p:sp>
        <p:sp>
          <p:nvSpPr>
            <p:cNvPr id="272" name="Rectángulo 27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274" name="CuadroTexto 27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0" y="2708507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6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A FEBRERO 2024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miles de soles)</a:t>
            </a:r>
          </a:p>
        </p:txBody>
      </p:sp>
      <p:grpSp>
        <p:nvGrpSpPr>
          <p:cNvPr id="275" name="Grupo 274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276" name="Grupo 2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280" name="CuadroTexto 279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281" name="Grupo 280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282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283" name="Rectángulo 282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277" name="Grupo 2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278" name="Lágrima 277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279" name="Elipse 278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29" name="CuadroTexto 28"/>
          <p:cNvSpPr txBox="1"/>
          <p:nvPr/>
        </p:nvSpPr>
        <p:spPr>
          <a:xfrm>
            <a:off x="222057" y="1114842"/>
            <a:ext cx="3154183" cy="15311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industria, el monto de las facturas negociables ascendió 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1,594 millones de soles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2024,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17.5%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mayor a lo registrado en similar periodo del 2023.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Al observar las divisiones CIIU Rev. 3, se destaca que las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industrias metálicas y química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registraron los montos más altos, con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 millones de soles y 284 millones de soles,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respectivamente. Además, se observa que las MYPE tuvieron una participación del 25.1% y 5.3% en el monto total de cada industria, respectivamente.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ángulo 32">
            <a:extLst>
              <a:ext uri="{FF2B5EF4-FFF2-40B4-BE49-F238E27FC236}">
                <a16:creationId xmlns:a16="http://schemas.microsoft.com/office/drawing/2014/main" id="{0C46201C-4F50-4BEE-ADA2-BDCA9275A676}"/>
              </a:ext>
            </a:extLst>
          </p:cNvPr>
          <p:cNvSpPr/>
          <p:nvPr/>
        </p:nvSpPr>
        <p:spPr>
          <a:xfrm>
            <a:off x="477148" y="7651194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pSpPr/>
          <p:nvPr/>
        </p:nvGrpSpPr>
        <p:grpSpPr>
          <a:xfrm>
            <a:off x="287351" y="3196322"/>
            <a:ext cx="6474953" cy="4429820"/>
            <a:chOff x="92721" y="0"/>
            <a:chExt cx="6565140" cy="4946700"/>
          </a:xfrm>
        </p:grpSpPr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00000000-0008-0000-0400-000003000000}"/>
                </a:ext>
              </a:extLst>
            </p:cNvPr>
            <p:cNvGrpSpPr/>
            <p:nvPr/>
          </p:nvGrpSpPr>
          <p:grpSpPr>
            <a:xfrm>
              <a:off x="92721" y="266700"/>
              <a:ext cx="6565140" cy="4680000"/>
              <a:chOff x="85625" y="266700"/>
              <a:chExt cx="6565140" cy="4680000"/>
            </a:xfrm>
          </p:grpSpPr>
          <p:graphicFrame>
            <p:nvGraphicFramePr>
              <p:cNvPr id="38" name="Gráfico 37">
                <a:extLst>
                  <a:ext uri="{FF2B5EF4-FFF2-40B4-BE49-F238E27FC236}">
                    <a16:creationId xmlns:a16="http://schemas.microsoft.com/office/drawing/2014/main" id="{00000000-0008-0000-0400-000007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03599220"/>
                  </p:ext>
                </p:extLst>
              </p:nvPr>
            </p:nvGraphicFramePr>
            <p:xfrm>
              <a:off x="85625" y="266700"/>
              <a:ext cx="1019175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46" name="Gráfico 45">
                <a:extLst>
                  <a:ext uri="{FF2B5EF4-FFF2-40B4-BE49-F238E27FC236}">
                    <a16:creationId xmlns:a16="http://schemas.microsoft.com/office/drawing/2014/main" id="{00000000-0008-0000-0400-000008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33808641"/>
                  </p:ext>
                </p:extLst>
              </p:nvPr>
            </p:nvGraphicFramePr>
            <p:xfrm>
              <a:off x="701905" y="285750"/>
              <a:ext cx="5948860" cy="462224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35" name="CuadroTexto 259">
              <a:extLst>
                <a:ext uri="{FF2B5EF4-FFF2-40B4-BE49-F238E27FC236}">
                  <a16:creationId xmlns:a16="http://schemas.microsoft.com/office/drawing/2014/main" id="{00000000-0008-0000-0400-000004000000}"/>
                </a:ext>
              </a:extLst>
            </p:cNvPr>
            <p:cNvSpPr txBox="1"/>
            <p:nvPr/>
          </p:nvSpPr>
          <p:spPr>
            <a:xfrm>
              <a:off x="3708825" y="0"/>
              <a:ext cx="1352550" cy="3693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División Industrial</a:t>
              </a:r>
            </a:p>
            <a:p>
              <a:pPr algn="ctr"/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(CIIU – Revisión 3)</a:t>
              </a:r>
            </a:p>
          </p:txBody>
        </p:sp>
        <p:sp>
          <p:nvSpPr>
            <p:cNvPr id="36" name="CuadroTexto 260">
              <a:extLst>
                <a:ext uri="{FF2B5EF4-FFF2-40B4-BE49-F238E27FC236}">
                  <a16:creationId xmlns:a16="http://schemas.microsoft.com/office/drawing/2014/main" id="{00000000-0008-0000-0400-000005000000}"/>
                </a:ext>
              </a:extLst>
            </p:cNvPr>
            <p:cNvSpPr txBox="1"/>
            <p:nvPr/>
          </p:nvSpPr>
          <p:spPr>
            <a:xfrm>
              <a:off x="103016" y="3549"/>
              <a:ext cx="950479" cy="3693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37" name="CuadroTexto 268">
              <a:extLst>
                <a:ext uri="{FF2B5EF4-FFF2-40B4-BE49-F238E27FC236}">
                  <a16:creationId xmlns:a16="http://schemas.microsoft.com/office/drawing/2014/main" id="{00000000-0008-0000-0400-000006000000}"/>
                </a:ext>
              </a:extLst>
            </p:cNvPr>
            <p:cNvSpPr txBox="1"/>
            <p:nvPr/>
          </p:nvSpPr>
          <p:spPr>
            <a:xfrm>
              <a:off x="1213240" y="3549"/>
              <a:ext cx="1724025" cy="3693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</p:grp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29A5B4E-AC34-42AC-9FA3-DDD295326A2B}"/>
              </a:ext>
            </a:extLst>
          </p:cNvPr>
          <p:cNvSpPr txBox="1"/>
          <p:nvPr/>
        </p:nvSpPr>
        <p:spPr>
          <a:xfrm>
            <a:off x="273163" y="7984024"/>
            <a:ext cx="326311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 expansión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17.5%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monto de facturas negociables del sector industria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se debió principalmente al incremento en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la industria de alimentos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+94.3%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) y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la industria química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+25.8%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67C36A0-756D-4B45-8DE2-84D379B42A7F}"/>
              </a:ext>
            </a:extLst>
          </p:cNvPr>
          <p:cNvSpPr txBox="1"/>
          <p:nvPr/>
        </p:nvSpPr>
        <p:spPr>
          <a:xfrm>
            <a:off x="3749040" y="7990997"/>
            <a:ext cx="2918831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En contraste, hubo industrias que registraron una disminución en el monto de sus facturas negociables, siendo la industria de equipos de transporte </a:t>
            </a:r>
            <a:r>
              <a:rPr lang="es-MX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(-25.0%)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 industria de equipos y aparatos de comunicaciones </a:t>
            </a:r>
            <a:r>
              <a:rPr lang="es-MX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(-16.0%)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las más afectadas.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547C4EFE-5ADA-473B-951D-2E3EA22AABDD}"/>
              </a:ext>
            </a:extLst>
          </p:cNvPr>
          <p:cNvSpPr txBox="1"/>
          <p:nvPr/>
        </p:nvSpPr>
        <p:spPr>
          <a:xfrm>
            <a:off x="273162" y="8781199"/>
            <a:ext cx="326311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Por otro lado, las industrias que presentaron un menor crecimiento en el monto de sus facturas negociables fueron la industria de impresión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(+16.8%)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y la industria de maquinaria y equipo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(+17.8%).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6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Servicios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Comercio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7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A FEBRERO 2024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millones de soles)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210716" y="5387220"/>
            <a:ext cx="7298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8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A FEBRERO 2024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millones de soles)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152150" y="4190705"/>
            <a:ext cx="3286566" cy="8233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endParaRPr lang="es-MX" sz="5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2024, el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sector servicios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registró un crecimiento del monto de facturas negociables del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38.0%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alcanzando los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2,143 millones de soles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. El mayor crecimiento se dio en las actividades empresariales diversas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(+41.7%)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y las actividades de transporte vía terrestre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(+51.4%).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164" name="Grupo 16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65" name="Grupo 16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69" name="CuadroTexto 16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70" name="Grupo 16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7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72" name="Rectángulo 17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166" name="Grupo 16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67" name="Lágrima 16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168" name="Elipse 16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40" name="CuadroTexto 39"/>
          <p:cNvSpPr txBox="1"/>
          <p:nvPr/>
        </p:nvSpPr>
        <p:spPr>
          <a:xfrm>
            <a:off x="3603082" y="4259681"/>
            <a:ext cx="3102768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Por otro lado, el desempeño de las facturas negociables en el rubro de actividades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inmobiliarias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fue negativo, con una disminución del </a:t>
            </a:r>
            <a:r>
              <a:rPr lang="es-MX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21.3%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. Asimismo, las actividades de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transporte por vía aérea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también se vieron afectadas, con una caída del </a:t>
            </a:r>
            <a:r>
              <a:rPr lang="es-MX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55.2%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monto de facturas negociables.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744996" y="3968542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89333" y="8415580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rubro de venta de vehículos automotores concentra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facturas negociables del sector comercio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(177.4 millones de soles: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11.3%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corresponde a la MYPE)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mientras que el rubro de comercio al por menor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(125.3 millones de soles: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34.1%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correspondiente a la MYPE)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89333" y="7889818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las facturas negociables del sector comercio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1,855 millones de soles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2024,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siendo superior en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con relación al mismo periodo del 2023.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 este saldo se concentra en el rubro de comercio al por mayor (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1,553 millones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de los cuales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12.4%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corresponde a la MYPE).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89333" y="8942705"/>
            <a:ext cx="6382587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Todos los rubros del sector comercio presentan un aumento en el monto de facturas negociables: el comercio minorista creció en un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, el comercio mayorista en un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15.4%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 y la venta y mantenimiento de vehículos automotores en un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29.0%.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ángulo 32">
            <a:extLst>
              <a:ext uri="{FF2B5EF4-FFF2-40B4-BE49-F238E27FC236}">
                <a16:creationId xmlns:a16="http://schemas.microsoft.com/office/drawing/2014/main" id="{A6376E4E-64C1-4E31-BEFC-D90329279873}"/>
              </a:ext>
            </a:extLst>
          </p:cNvPr>
          <p:cNvSpPr/>
          <p:nvPr/>
        </p:nvSpPr>
        <p:spPr>
          <a:xfrm>
            <a:off x="744996" y="7588042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00000000-0008-0000-0500-00001A000000}"/>
              </a:ext>
            </a:extLst>
          </p:cNvPr>
          <p:cNvGrpSpPr/>
          <p:nvPr/>
        </p:nvGrpSpPr>
        <p:grpSpPr>
          <a:xfrm>
            <a:off x="1067883" y="5859184"/>
            <a:ext cx="4828913" cy="1849042"/>
            <a:chOff x="0" y="0"/>
            <a:chExt cx="4365149" cy="2156212"/>
          </a:xfrm>
          <a:noFill/>
        </p:grpSpPr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00000000-0008-0000-0500-00001B000000}"/>
                </a:ext>
              </a:extLst>
            </p:cNvPr>
            <p:cNvGrpSpPr/>
            <p:nvPr/>
          </p:nvGrpSpPr>
          <p:grpSpPr>
            <a:xfrm>
              <a:off x="219074" y="171450"/>
              <a:ext cx="4146075" cy="1984762"/>
              <a:chOff x="219074" y="171450"/>
              <a:chExt cx="4146075" cy="1984762"/>
            </a:xfrm>
            <a:grpFill/>
          </p:grpSpPr>
          <p:graphicFrame>
            <p:nvGraphicFramePr>
              <p:cNvPr id="71" name="Gráfico 70">
                <a:extLst>
                  <a:ext uri="{FF2B5EF4-FFF2-40B4-BE49-F238E27FC236}">
                    <a16:creationId xmlns:a16="http://schemas.microsoft.com/office/drawing/2014/main" id="{00000000-0008-0000-0500-00001F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05929776"/>
                  </p:ext>
                </p:extLst>
              </p:nvPr>
            </p:nvGraphicFramePr>
            <p:xfrm>
              <a:off x="219074" y="176212"/>
              <a:ext cx="288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72" name="Gráfico 71">
                <a:extLst>
                  <a:ext uri="{FF2B5EF4-FFF2-40B4-BE49-F238E27FC236}">
                    <a16:creationId xmlns:a16="http://schemas.microsoft.com/office/drawing/2014/main" id="{00000000-0008-0000-0500-000020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10813701"/>
                  </p:ext>
                </p:extLst>
              </p:nvPr>
            </p:nvGraphicFramePr>
            <p:xfrm>
              <a:off x="3152774" y="171450"/>
              <a:ext cx="1212375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68" name="CuadroTexto 109">
              <a:extLst>
                <a:ext uri="{FF2B5EF4-FFF2-40B4-BE49-F238E27FC236}">
                  <a16:creationId xmlns:a16="http://schemas.microsoft.com/office/drawing/2014/main" id="{00000000-0008-0000-0500-00001C000000}"/>
                </a:ext>
              </a:extLst>
            </p:cNvPr>
            <p:cNvSpPr txBox="1"/>
            <p:nvPr/>
          </p:nvSpPr>
          <p:spPr>
            <a:xfrm>
              <a:off x="2957257" y="14435"/>
              <a:ext cx="95047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69" name="CuadroTexto 110">
              <a:extLst>
                <a:ext uri="{FF2B5EF4-FFF2-40B4-BE49-F238E27FC236}">
                  <a16:creationId xmlns:a16="http://schemas.microsoft.com/office/drawing/2014/main" id="{00000000-0008-0000-0500-00001D000000}"/>
                </a:ext>
              </a:extLst>
            </p:cNvPr>
            <p:cNvSpPr txBox="1"/>
            <p:nvPr/>
          </p:nvSpPr>
          <p:spPr>
            <a:xfrm>
              <a:off x="1236335" y="0"/>
              <a:ext cx="1896963" cy="44398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millones de soles)</a:t>
              </a:r>
            </a:p>
          </p:txBody>
        </p:sp>
        <p:sp>
          <p:nvSpPr>
            <p:cNvPr id="70" name="CuadroTexto 113">
              <a:extLst>
                <a:ext uri="{FF2B5EF4-FFF2-40B4-BE49-F238E27FC236}">
                  <a16:creationId xmlns:a16="http://schemas.microsoft.com/office/drawing/2014/main" id="{00000000-0008-0000-0500-00001E000000}"/>
                </a:ext>
              </a:extLst>
            </p:cNvPr>
            <p:cNvSpPr txBox="1"/>
            <p:nvPr/>
          </p:nvSpPr>
          <p:spPr>
            <a:xfrm>
              <a:off x="0" y="16840"/>
              <a:ext cx="171388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Actividad </a:t>
              </a:r>
            </a:p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Económica</a:t>
              </a: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00000000-0008-0000-0500-000006000000}"/>
              </a:ext>
            </a:extLst>
          </p:cNvPr>
          <p:cNvGrpSpPr/>
          <p:nvPr/>
        </p:nvGrpSpPr>
        <p:grpSpPr>
          <a:xfrm>
            <a:off x="800052" y="1556395"/>
            <a:ext cx="5200745" cy="2506959"/>
            <a:chOff x="0" y="-1"/>
            <a:chExt cx="5328380" cy="2439005"/>
          </a:xfrm>
        </p:grpSpPr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00000000-0008-0000-0500-000013000000}"/>
                </a:ext>
              </a:extLst>
            </p:cNvPr>
            <p:cNvGrpSpPr/>
            <p:nvPr/>
          </p:nvGrpSpPr>
          <p:grpSpPr>
            <a:xfrm>
              <a:off x="0" y="-1"/>
              <a:ext cx="5328380" cy="2439005"/>
              <a:chOff x="0" y="0"/>
              <a:chExt cx="4670031" cy="2557646"/>
            </a:xfrm>
            <a:noFill/>
          </p:grpSpPr>
          <p:graphicFrame>
            <p:nvGraphicFramePr>
              <p:cNvPr id="83" name="Gráfico 82">
                <a:extLst>
                  <a:ext uri="{FF2B5EF4-FFF2-40B4-BE49-F238E27FC236}">
                    <a16:creationId xmlns:a16="http://schemas.microsoft.com/office/drawing/2014/main" id="{00000000-0008-0000-0500-000018000000}"/>
                  </a:ext>
                </a:extLst>
              </p:cNvPr>
              <p:cNvGraphicFramePr/>
              <p:nvPr/>
            </p:nvGraphicFramePr>
            <p:xfrm>
              <a:off x="0" y="397646"/>
              <a:ext cx="4128333" cy="216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84" name="CuadroTexto 94">
                <a:extLst>
                  <a:ext uri="{FF2B5EF4-FFF2-40B4-BE49-F238E27FC236}">
                    <a16:creationId xmlns:a16="http://schemas.microsoft.com/office/drawing/2014/main" id="{00000000-0008-0000-0500-000015000000}"/>
                  </a:ext>
                </a:extLst>
              </p:cNvPr>
              <p:cNvSpPr txBox="1"/>
              <p:nvPr/>
            </p:nvSpPr>
            <p:spPr>
              <a:xfrm>
                <a:off x="3719552" y="4901"/>
                <a:ext cx="950479" cy="369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facturas</a:t>
                </a:r>
              </a:p>
            </p:txBody>
          </p:sp>
          <p:sp>
            <p:nvSpPr>
              <p:cNvPr id="85" name="CuadroTexto 99">
                <a:extLst>
                  <a:ext uri="{FF2B5EF4-FFF2-40B4-BE49-F238E27FC236}">
                    <a16:creationId xmlns:a16="http://schemas.microsoft.com/office/drawing/2014/main" id="{00000000-0008-0000-0500-000016000000}"/>
                  </a:ext>
                </a:extLst>
              </p:cNvPr>
              <p:cNvSpPr txBox="1"/>
              <p:nvPr/>
            </p:nvSpPr>
            <p:spPr>
              <a:xfrm>
                <a:off x="2114227" y="0"/>
                <a:ext cx="2204782" cy="38864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PE" sz="9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Monto negociado</a:t>
                </a:r>
              </a:p>
              <a:p>
                <a:r>
                  <a:rPr lang="es-PE" sz="90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(En millones de soles)</a:t>
                </a:r>
              </a:p>
            </p:txBody>
          </p:sp>
          <p:sp>
            <p:nvSpPr>
              <p:cNvPr id="89" name="CuadroTexto 101">
                <a:extLst>
                  <a:ext uri="{FF2B5EF4-FFF2-40B4-BE49-F238E27FC236}">
                    <a16:creationId xmlns:a16="http://schemas.microsoft.com/office/drawing/2014/main" id="{00000000-0008-0000-0500-000017000000}"/>
                  </a:ext>
                </a:extLst>
              </p:cNvPr>
              <p:cNvSpPr txBox="1"/>
              <p:nvPr/>
            </p:nvSpPr>
            <p:spPr>
              <a:xfrm>
                <a:off x="458118" y="8350"/>
                <a:ext cx="2074593" cy="23549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PE" sz="9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Actividad Económica</a:t>
                </a:r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00000000-0008-0000-0500-000005000000}"/>
                </a:ext>
              </a:extLst>
            </p:cNvPr>
            <p:cNvGrpSpPr/>
            <p:nvPr/>
          </p:nvGrpSpPr>
          <p:grpSpPr>
            <a:xfrm>
              <a:off x="4482213" y="525368"/>
              <a:ext cx="611584" cy="1727698"/>
              <a:chOff x="4482213" y="525368"/>
              <a:chExt cx="611584" cy="1727698"/>
            </a:xfrm>
          </p:grpSpPr>
          <p:sp>
            <p:nvSpPr>
              <p:cNvPr id="76" name="CuadroTexto 1">
                <a:extLst>
                  <a:ext uri="{FF2B5EF4-FFF2-40B4-BE49-F238E27FC236}">
                    <a16:creationId xmlns:a16="http://schemas.microsoft.com/office/drawing/2014/main" id="{00000000-0008-0000-0500-000002000000}"/>
                  </a:ext>
                </a:extLst>
              </p:cNvPr>
              <p:cNvSpPr txBox="1"/>
              <p:nvPr/>
            </p:nvSpPr>
            <p:spPr>
              <a:xfrm>
                <a:off x="4482213" y="2019757"/>
                <a:ext cx="590981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32364EE7-0280-44C2-98D0-ED362C93F993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12,258</a:t>
                </a:fld>
                <a:endParaRPr lang="es-PE" sz="1000" b="0" i="0" u="none" strike="noStrike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7" name="CuadroTexto 16">
                <a:extLst>
                  <a:ext uri="{FF2B5EF4-FFF2-40B4-BE49-F238E27FC236}">
                    <a16:creationId xmlns:a16="http://schemas.microsoft.com/office/drawing/2014/main" id="{00000000-0008-0000-0500-000011000000}"/>
                  </a:ext>
                </a:extLst>
              </p:cNvPr>
              <p:cNvSpPr txBox="1"/>
              <p:nvPr/>
            </p:nvSpPr>
            <p:spPr>
              <a:xfrm>
                <a:off x="4549462" y="1762118"/>
                <a:ext cx="517929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A162AA7-54A5-4B57-8C6B-587055DC8E4E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3,279</a:t>
                </a:fld>
                <a:endParaRPr lang="es-PE" sz="1000" b="0" i="0" u="none" strike="noStrike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8" name="CuadroTexto 17">
                <a:extLst>
                  <a:ext uri="{FF2B5EF4-FFF2-40B4-BE49-F238E27FC236}">
                    <a16:creationId xmlns:a16="http://schemas.microsoft.com/office/drawing/2014/main" id="{00000000-0008-0000-0500-000012000000}"/>
                  </a:ext>
                </a:extLst>
              </p:cNvPr>
              <p:cNvSpPr txBox="1"/>
              <p:nvPr/>
            </p:nvSpPr>
            <p:spPr>
              <a:xfrm>
                <a:off x="4554395" y="1520859"/>
                <a:ext cx="517929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8D872430-CE05-48FD-9254-A2EDFD6AB872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2,219</a:t>
                </a:fld>
                <a:endParaRPr lang="es-PE" sz="1000" b="0" i="0" u="none" strike="noStrike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9" name="CuadroTexto 32">
                <a:extLst>
                  <a:ext uri="{FF2B5EF4-FFF2-40B4-BE49-F238E27FC236}">
                    <a16:creationId xmlns:a16="http://schemas.microsoft.com/office/drawing/2014/main" id="{00000000-0008-0000-0500-000021000000}"/>
                  </a:ext>
                </a:extLst>
              </p:cNvPr>
              <p:cNvSpPr txBox="1"/>
              <p:nvPr/>
            </p:nvSpPr>
            <p:spPr>
              <a:xfrm>
                <a:off x="4562786" y="1284565"/>
                <a:ext cx="517929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CC1468F-9B99-4088-93B4-3144CD227FC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5,301</a:t>
                </a:fld>
                <a:endParaRPr lang="es-PE" sz="1000" b="0" i="0" u="none" strike="noStrike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0" name="CuadroTexto 33">
                <a:extLst>
                  <a:ext uri="{FF2B5EF4-FFF2-40B4-BE49-F238E27FC236}">
                    <a16:creationId xmlns:a16="http://schemas.microsoft.com/office/drawing/2014/main" id="{00000000-0008-0000-0500-000022000000}"/>
                  </a:ext>
                </a:extLst>
              </p:cNvPr>
              <p:cNvSpPr txBox="1"/>
              <p:nvPr/>
            </p:nvSpPr>
            <p:spPr>
              <a:xfrm>
                <a:off x="4562524" y="1039488"/>
                <a:ext cx="517929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E80CA54A-BC0D-4E2F-B2B6-0D6A3BD755F5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2,505</a:t>
                </a:fld>
                <a:endParaRPr lang="es-PE" sz="1000" b="0" i="0" u="none" strike="noStrike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CuadroTexto 34">
                <a:extLst>
                  <a:ext uri="{FF2B5EF4-FFF2-40B4-BE49-F238E27FC236}">
                    <a16:creationId xmlns:a16="http://schemas.microsoft.com/office/drawing/2014/main" id="{00000000-0008-0000-0500-000023000000}"/>
                  </a:ext>
                </a:extLst>
              </p:cNvPr>
              <p:cNvSpPr txBox="1"/>
              <p:nvPr/>
            </p:nvSpPr>
            <p:spPr>
              <a:xfrm>
                <a:off x="4496916" y="761582"/>
                <a:ext cx="590980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CE593F22-E2D6-412D-8317-88C8E278CB0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23,589</a:t>
                </a:fld>
                <a:endParaRPr lang="es-PE" sz="1000" b="0" i="0" u="none" strike="noStrike" dirty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2" name="CuadroTexto 35">
                <a:extLst>
                  <a:ext uri="{FF2B5EF4-FFF2-40B4-BE49-F238E27FC236}">
                    <a16:creationId xmlns:a16="http://schemas.microsoft.com/office/drawing/2014/main" id="{00000000-0008-0000-0500-000024000000}"/>
                  </a:ext>
                </a:extLst>
              </p:cNvPr>
              <p:cNvSpPr txBox="1"/>
              <p:nvPr/>
            </p:nvSpPr>
            <p:spPr>
              <a:xfrm>
                <a:off x="4502815" y="525368"/>
                <a:ext cx="590982" cy="23330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fld id="{9D58FDAC-BD31-4AA6-AC64-24794BCC5C7A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/>
                  <a:t>16,724</a:t>
                </a:fld>
                <a:endParaRPr lang="es-PE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762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o 43">
            <a:extLst>
              <a:ext uri="{FF2B5EF4-FFF2-40B4-BE49-F238E27FC236}">
                <a16:creationId xmlns:a16="http://schemas.microsoft.com/office/drawing/2014/main" id="{386ABFE9-9CA2-4E9A-8CAE-E54CFCAC85B2}"/>
              </a:ext>
            </a:extLst>
          </p:cNvPr>
          <p:cNvGrpSpPr/>
          <p:nvPr/>
        </p:nvGrpSpPr>
        <p:grpSpPr>
          <a:xfrm>
            <a:off x="680120" y="4217836"/>
            <a:ext cx="7077641" cy="4248000"/>
            <a:chOff x="0" y="-1"/>
            <a:chExt cx="7685682" cy="4503087"/>
          </a:xfrm>
        </p:grpSpPr>
        <p:grpSp>
          <p:nvGrpSpPr>
            <p:cNvPr id="45" name="Grupo 44">
              <a:extLst>
                <a:ext uri="{FF2B5EF4-FFF2-40B4-BE49-F238E27FC236}">
                  <a16:creationId xmlns:a16="http://schemas.microsoft.com/office/drawing/2014/main" id="{53074C17-9E25-498D-92B6-0A8BD091BE2E}"/>
                </a:ext>
              </a:extLst>
            </p:cNvPr>
            <p:cNvGrpSpPr/>
            <p:nvPr/>
          </p:nvGrpSpPr>
          <p:grpSpPr>
            <a:xfrm>
              <a:off x="0" y="-1"/>
              <a:ext cx="6099829" cy="4484538"/>
              <a:chOff x="0" y="0"/>
              <a:chExt cx="5336155" cy="4218666"/>
            </a:xfrm>
          </p:grpSpPr>
          <p:graphicFrame>
            <p:nvGraphicFramePr>
              <p:cNvPr id="47" name="Gráfico 46">
                <a:extLst>
                  <a:ext uri="{FF2B5EF4-FFF2-40B4-BE49-F238E27FC236}">
                    <a16:creationId xmlns:a16="http://schemas.microsoft.com/office/drawing/2014/main" id="{B5F2A8C8-4E67-4432-A42A-0B1FD32F0A0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9511919"/>
                  </p:ext>
                </p:extLst>
              </p:nvPr>
            </p:nvGraphicFramePr>
            <p:xfrm>
              <a:off x="0" y="255630"/>
              <a:ext cx="4429968" cy="39630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48" name="CuadroTexto 55">
                <a:extLst>
                  <a:ext uri="{FF2B5EF4-FFF2-40B4-BE49-F238E27FC236}">
                    <a16:creationId xmlns:a16="http://schemas.microsoft.com/office/drawing/2014/main" id="{BBAC9714-437D-4524-A045-7EE67D398237}"/>
                  </a:ext>
                </a:extLst>
              </p:cNvPr>
              <p:cNvSpPr txBox="1"/>
              <p:nvPr/>
            </p:nvSpPr>
            <p:spPr>
              <a:xfrm>
                <a:off x="4256155" y="24444"/>
                <a:ext cx="1080000" cy="357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</a:t>
                </a:r>
                <a:r>
                  <a:rPr lang="es-PE" sz="900" b="1" baseline="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 facturas</a:t>
                </a:r>
              </a:p>
              <a:p>
                <a:pPr algn="ctr"/>
                <a:endPara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CuadroTexto 57">
                <a:extLst>
                  <a:ext uri="{FF2B5EF4-FFF2-40B4-BE49-F238E27FC236}">
                    <a16:creationId xmlns:a16="http://schemas.microsoft.com/office/drawing/2014/main" id="{67494C6C-DF98-40DB-A73D-65D78D520526}"/>
                  </a:ext>
                </a:extLst>
              </p:cNvPr>
              <p:cNvSpPr txBox="1"/>
              <p:nvPr/>
            </p:nvSpPr>
            <p:spPr>
              <a:xfrm>
                <a:off x="75588" y="0"/>
                <a:ext cx="2880001" cy="3364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Monto negociado</a:t>
                </a:r>
              </a:p>
              <a:p>
                <a:pPr algn="ctr"/>
                <a:r>
                  <a:rPr lang="es-PE" sz="90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(En miles de soles)</a:t>
                </a:r>
              </a:p>
            </p:txBody>
          </p:sp>
          <p:sp>
            <p:nvSpPr>
              <p:cNvPr id="50" name="CuadroTexto 58">
                <a:extLst>
                  <a:ext uri="{FF2B5EF4-FFF2-40B4-BE49-F238E27FC236}">
                    <a16:creationId xmlns:a16="http://schemas.microsoft.com/office/drawing/2014/main" id="{FC8E34AE-131F-4684-926B-65F35F53D7CA}"/>
                  </a:ext>
                </a:extLst>
              </p:cNvPr>
              <p:cNvSpPr txBox="1"/>
              <p:nvPr/>
            </p:nvSpPr>
            <p:spPr>
              <a:xfrm>
                <a:off x="3085753" y="35091"/>
                <a:ext cx="1260000" cy="36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Región</a:t>
                </a:r>
              </a:p>
              <a:p>
                <a:pPr algn="ctr"/>
                <a:endPara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46" name="Gráfico 45">
              <a:extLst>
                <a:ext uri="{FF2B5EF4-FFF2-40B4-BE49-F238E27FC236}">
                  <a16:creationId xmlns:a16="http://schemas.microsoft.com/office/drawing/2014/main" id="{D9819C2A-49C1-4446-B2DF-9ED193EDFBC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7434360"/>
                </p:ext>
              </p:extLst>
            </p:nvPr>
          </p:nvGraphicFramePr>
          <p:xfrm>
            <a:off x="4751300" y="244850"/>
            <a:ext cx="2934382" cy="42582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sp>
        <p:nvSpPr>
          <p:cNvPr id="54" name="CuadroTexto 53"/>
          <p:cNvSpPr txBox="1"/>
          <p:nvPr/>
        </p:nvSpPr>
        <p:spPr>
          <a:xfrm>
            <a:off x="59452" y="1080610"/>
            <a:ext cx="2966757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2024,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76.9%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las facturas negociables se concentró en la gran empresa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(5,046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y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segmento MYPE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(1,324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la microempresa contribuyó con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5.0%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(331 millones de soles)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registradas en lo que va del 2024, y la pequeña,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15.1%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(994 millones de soles).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MX" sz="5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registrado de las facturas negociables aumentó casi todos los segmentos empresariales: pequeña empresa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(+29.3%)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mediana empresa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(+53.0%)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gran empresa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(+20.5%).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Es importante destacar que la </a:t>
            </a:r>
            <a:r>
              <a:rPr lang="es-MX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microempresa experimentó un crecimiento del </a:t>
            </a:r>
            <a:r>
              <a:rPr lang="es-MX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150.2%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en comparación con similar periodo del 2023.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MX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MX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MX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MX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upo 77"/>
          <p:cNvGrpSpPr/>
          <p:nvPr/>
        </p:nvGrpSpPr>
        <p:grpSpPr>
          <a:xfrm>
            <a:off x="3249504" y="767805"/>
            <a:ext cx="3456000" cy="589241"/>
            <a:chOff x="2535171" y="2508818"/>
            <a:chExt cx="3013236" cy="589241"/>
          </a:xfrm>
        </p:grpSpPr>
        <p:sp>
          <p:nvSpPr>
            <p:cNvPr id="79" name="Recortar rectángulo de esquina diagonal 78"/>
            <p:cNvSpPr/>
            <p:nvPr/>
          </p:nvSpPr>
          <p:spPr>
            <a:xfrm>
              <a:off x="2612892" y="2585748"/>
              <a:ext cx="2866288" cy="512311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CuadroTexto 7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12892" y="2579555"/>
              <a:ext cx="293551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9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 POR TAMAÑO, A FEBRERO 2024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 y porcentaje)</a:t>
              </a:r>
            </a:p>
          </p:txBody>
        </p:sp>
        <p:sp>
          <p:nvSpPr>
            <p:cNvPr id="81" name="Lágrima 80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cxnSp>
        <p:nvCxnSpPr>
          <p:cNvPr id="82" name="Conector recto 81"/>
          <p:cNvCxnSpPr/>
          <p:nvPr/>
        </p:nvCxnSpPr>
        <p:spPr>
          <a:xfrm>
            <a:off x="3205127" y="187901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46403" y="3932554"/>
            <a:ext cx="591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10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SEGÚN REGIÓN, A FEBRERO 2024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243002" y="8994800"/>
            <a:ext cx="3117983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región, se apreció un incremento importante en el monto de facturas negociables en Lima</a:t>
            </a:r>
            <a:r>
              <a:rPr lang="es-PE" sz="8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(+27.3%)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Callao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(+1.5%)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febrero de 2024.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3360985" y="8984476"/>
            <a:ext cx="3468030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en Lima, se anotó un incremento del monto de facturas negociables en el sector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(+17.8%)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servicios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(+41.7%)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Mientras que en el Callao se contabilizó un incremento en los sectores de servicios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(+4.1%)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(+18.3%)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94851" y="3137619"/>
            <a:ext cx="343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Nota: Estrato al que pertenece el proveedor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75" name="Grupo 74"/>
          <p:cNvGrpSpPr/>
          <p:nvPr/>
        </p:nvGrpSpPr>
        <p:grpSpPr>
          <a:xfrm>
            <a:off x="0" y="3537595"/>
            <a:ext cx="6858001" cy="504000"/>
            <a:chOff x="0" y="325603"/>
            <a:chExt cx="6858001" cy="504000"/>
          </a:xfrm>
        </p:grpSpPr>
        <p:grpSp>
          <p:nvGrpSpPr>
            <p:cNvPr id="76" name="Grupo 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85" name="CuadroTexto 84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86" name="Grupo 85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87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REGIONAL</a:t>
                  </a:r>
                  <a:endParaRPr lang="es-PE" sz="1600" b="1" i="1" baseline="30000" dirty="0"/>
                </a:p>
              </p:txBody>
            </p:sp>
            <p:sp>
              <p:nvSpPr>
                <p:cNvPr id="88" name="Rectángulo 87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77" name="Grupo 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83" name="Lágrima 82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</p:grpSp>
      <p:grpSp>
        <p:nvGrpSpPr>
          <p:cNvPr id="89" name="Grupo 88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90" name="Grupo 89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94" name="CuadroTexto 93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95" name="Grupo 94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96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INFORMACIÓN POR TAMAÑO</a:t>
                  </a:r>
                  <a:endParaRPr lang="es-PE" sz="1600" b="1" i="1" baseline="30000" dirty="0"/>
                </a:p>
              </p:txBody>
            </p:sp>
            <p:sp>
              <p:nvSpPr>
                <p:cNvPr id="97" name="Rectángulo 96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 dirty="0"/>
                </a:p>
              </p:txBody>
            </p:sp>
          </p:grpSp>
        </p:grpSp>
        <p:grpSp>
          <p:nvGrpSpPr>
            <p:cNvPr id="91" name="Grupo 90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92" name="Lágrima 91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/>
              </a:p>
            </p:txBody>
          </p:sp>
          <p:sp>
            <p:nvSpPr>
              <p:cNvPr id="93" name="Elipse 92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65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34713" y="8471639"/>
            <a:ext cx="58295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Nota: Departamento al que pertenece el proveedor y corresponde al domicilio fiscal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515131" y="6310655"/>
            <a:ext cx="227825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Lima concentra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las facturas negociables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(5,336 millones de soles)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Le sigue Callao, La Libertad, Arequipa, Piura e Ica, regiones que en conjunto representan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13.5%.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regiones con menor participación son Huancavelica y Madre de Dios</a:t>
            </a:r>
          </a:p>
        </p:txBody>
      </p:sp>
      <p:graphicFrame>
        <p:nvGraphicFramePr>
          <p:cNvPr id="43" name="Gráfico 42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338985"/>
              </p:ext>
            </p:extLst>
          </p:nvPr>
        </p:nvGraphicFramePr>
        <p:xfrm>
          <a:off x="3382806" y="1374966"/>
          <a:ext cx="3349937" cy="1955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5882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7b8674-7355-4a04-85a6-65e9026489c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086C683703B9442ABEE0658AE5198E2" ma:contentTypeVersion="12" ma:contentTypeDescription="Crear nuevo documento." ma:contentTypeScope="" ma:versionID="531a6eb23a25a93bfe4fbee3dc5da6db">
  <xsd:schema xmlns:xsd="http://www.w3.org/2001/XMLSchema" xmlns:xs="http://www.w3.org/2001/XMLSchema" xmlns:p="http://schemas.microsoft.com/office/2006/metadata/properties" xmlns:ns3="f77b8674-7355-4a04-85a6-65e9026489c6" xmlns:ns4="1d144f12-6bfa-4aae-af27-c307bdeed430" targetNamespace="http://schemas.microsoft.com/office/2006/metadata/properties" ma:root="true" ma:fieldsID="14c402aba82ab7f87aade18f819104fb" ns3:_="" ns4:_="">
    <xsd:import namespace="f77b8674-7355-4a04-85a6-65e9026489c6"/>
    <xsd:import namespace="1d144f12-6bfa-4aae-af27-c307bdeed4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b8674-7355-4a04-85a6-65e9026489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44f12-6bfa-4aae-af27-c307bdeed4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47A8E-93C2-4AE7-AA50-71921394FA46}">
  <ds:schemaRefs>
    <ds:schemaRef ds:uri="http://purl.org/dc/dcmitype/"/>
    <ds:schemaRef ds:uri="http://schemas.microsoft.com/office/2006/documentManagement/types"/>
    <ds:schemaRef ds:uri="f77b8674-7355-4a04-85a6-65e9026489c6"/>
    <ds:schemaRef ds:uri="http://schemas.microsoft.com/office/infopath/2007/PartnerControls"/>
    <ds:schemaRef ds:uri="1d144f12-6bfa-4aae-af27-c307bdeed430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BACE87-7E3C-46FB-A9D6-6A29D9DE0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b8674-7355-4a04-85a6-65e9026489c6"/>
    <ds:schemaRef ds:uri="1d144f12-6bfa-4aae-af27-c307bdee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3E472A-671C-4553-9ED5-174DD74A6B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16673</TotalTime>
  <Words>2261</Words>
  <Application>Microsoft Office PowerPoint</Application>
  <PresentationFormat>A4 (210 x 297 mm)</PresentationFormat>
  <Paragraphs>355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Marlon Abel Broncano Seminario</cp:lastModifiedBy>
  <cp:revision>106</cp:revision>
  <cp:lastPrinted>2020-02-18T00:01:04Z</cp:lastPrinted>
  <dcterms:created xsi:type="dcterms:W3CDTF">2016-10-24T22:36:41Z</dcterms:created>
  <dcterms:modified xsi:type="dcterms:W3CDTF">2024-03-18T16:31:02Z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0x010100E086C683703B9442ABEE0658AE5198E2</vt:lpwstr>
  </property>
</Properties>
</file>